
<file path=[Content_Types].xml><?xml version="1.0" encoding="utf-8"?>
<Types xmlns="http://schemas.openxmlformats.org/package/2006/content-types">
  <Override PartName="/ppt/slideMasters/slideMaster3.xml" ContentType="application/vnd.openxmlformats-officedocument.presentationml.slideMaster+xml"/>
  <Override PartName="/ppt/slideLayouts/slideLayout57.xml" ContentType="application/vnd.openxmlformats-officedocument.presentationml.slideLayout+xml"/>
  <Override PartName="/ppt/theme/theme5.xml" ContentType="application/vnd.openxmlformats-officedocument.theme+xml"/>
  <Override PartName="/ppt/notesSlides/notesSlide2.xml" ContentType="application/vnd.openxmlformats-officedocument.presentationml.notesSlide+xml"/>
  <Override PartName="/ppt/slides/slide36.xml" ContentType="application/vnd.openxmlformats-officedocument.presentationml.slide+xml"/>
  <Override PartName="/ppt/slideLayouts/slideLayout46.xml" ContentType="application/vnd.openxmlformats-officedocument.presentationml.slideLayout+xml"/>
  <Override PartName="/ppt/slideLayouts/slideLayout93.xml" ContentType="application/vnd.openxmlformats-officedocument.presentationml.slideLayout+xml"/>
  <Override PartName="/ppt/slideLayouts/slideLayout135.xml" ContentType="application/vnd.openxmlformats-officedocument.presentationml.slideLayout+xml"/>
  <Override PartName="/ppt/slideLayouts/slideLayout146.xml" ContentType="application/vnd.openxmlformats-officedocument.presentationml.slideLayout+xml"/>
  <Override PartName="/ppt/slides/slide25.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slideLayouts/slideLayout82.xml" ContentType="application/vnd.openxmlformats-officedocument.presentationml.slideLayout+xml"/>
  <Override PartName="/ppt/slideLayouts/slideLayout124.xml" ContentType="application/vnd.openxmlformats-officedocument.presentationml.slideLayout+xml"/>
  <Default Extension="xml" ContentType="application/xml"/>
  <Override PartName="/ppt/slides/slide14.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60.xml" ContentType="application/vnd.openxmlformats-officedocument.presentationml.slideLayout+xml"/>
  <Override PartName="/ppt/slideLayouts/slideLayout71.xml" ContentType="application/vnd.openxmlformats-officedocument.presentationml.slideLayout+xml"/>
  <Override PartName="/ppt/slideLayouts/slideLayout113.xml" ContentType="application/vnd.openxmlformats-officedocument.presentationml.slideLayout+xml"/>
  <Override PartName="/ppt/notesSlides/notesSlide16.xml" ContentType="application/vnd.openxmlformats-officedocument.presentationml.notesSlide+xml"/>
  <Override PartName="/ppt/tableStyles.xml" ContentType="application/vnd.openxmlformats-officedocument.presentationml.tableStyles+xml"/>
  <Override PartName="/ppt/slideLayouts/slideLayout102.xml" ContentType="application/vnd.openxmlformats-officedocument.presentationml.slideLayout+xml"/>
  <Default Extension="xlsx" ContentType="application/vnd.openxmlformats-officedocument.spreadsheetml.sheet"/>
  <Override PartName="/ppt/diagrams/layout1.xml" ContentType="application/vnd.openxmlformats-officedocument.drawingml.diagramLayout+xml"/>
  <Override PartName="/ppt/charts/chart3.xml" ContentType="application/vnd.openxmlformats-officedocument.drawingml.chart+xml"/>
  <Override PartName="/ppt/notesSlides/notesSlide7.xml" ContentType="application/vnd.openxmlformats-officedocument.presentationml.notesSlide+xml"/>
  <Override PartName="/ppt/diagrams/data2.xml" ContentType="application/vnd.openxmlformats-officedocument.drawingml.diagramData+xml"/>
  <Override PartName="/ppt/charts/style5.xml" ContentType="application/vnd.ms-office.chartstyle+xml"/>
  <Override PartName="/ppt/changesInfos/changesInfo1.xml" ContentType="application/vnd.ms-powerpoint.changesinfo+xml"/>
  <Override PartName="/ppt/slideLayouts/slideLayout87.xml" ContentType="application/vnd.openxmlformats-officedocument.presentationml.slideLayout+xml"/>
  <Override PartName="/ppt/slideLayouts/slideLayout98.xml" ContentType="application/vnd.openxmlformats-officedocument.presentationml.slideLayout+xml"/>
  <Override PartName="/ppt/diagrams/colors4.xml" ContentType="application/vnd.openxmlformats-officedocument.drawingml.diagramColors+xml"/>
  <Override PartName="/customXml/itemProps2.xml" ContentType="application/vnd.openxmlformats-officedocument.customXmlProperties+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Default Extension="png" ContentType="image/png"/>
  <Override PartName="/ppt/slideLayouts/slideLayout76.xml" ContentType="application/vnd.openxmlformats-officedocument.presentationml.slideLayout+xml"/>
  <Override PartName="/ppt/slideLayouts/slideLayout118.xml" ContentType="application/vnd.openxmlformats-officedocument.presentationml.slideLayout+xml"/>
  <Override PartName="/ppt/slideLayouts/slideLayout129.xml" ContentType="application/vnd.openxmlformats-officedocument.presentationml.slideLayout+xml"/>
  <Override PartName="/ppt/diagrams/drawing3.xml" ContentType="application/vnd.ms-office.drawingml.diagramDrawing+xml"/>
  <Override PartName="/ppt/slideLayouts/slideLayout18.xml" ContentType="application/vnd.openxmlformats-officedocument.presentationml.slideLayout+xml"/>
  <Override PartName="/ppt/theme/theme2.xml" ContentType="application/vnd.openxmlformats-officedocument.theme+xml"/>
  <Override PartName="/ppt/slideLayouts/slideLayout65.xml" ContentType="application/vnd.openxmlformats-officedocument.presentationml.slideLayout+xml"/>
  <Override PartName="/ppt/slideLayouts/slideLayout107.xml" ContentType="application/vnd.openxmlformats-officedocument.presentationml.slideLayout+xml"/>
  <Override PartName="/ppt/diagrams/quickStyle3.xml" ContentType="application/vnd.openxmlformats-officedocument.drawingml.diagramStyle+xml"/>
  <Override PartName="/ppt/slides/slide33.xml" ContentType="application/vnd.openxmlformats-officedocument.presentationml.slide+xml"/>
  <Override PartName="/ppt/slideLayouts/slideLayout43.xml" ContentType="application/vnd.openxmlformats-officedocument.presentationml.slideLayout+xml"/>
  <Override PartName="/ppt/slideLayouts/slideLayout54.xml" ContentType="application/vnd.openxmlformats-officedocument.presentationml.slideLayout+xml"/>
  <Override PartName="/ppt/slideLayouts/slideLayout90.xml" ContentType="application/vnd.openxmlformats-officedocument.presentationml.slideLayout+xml"/>
  <Override PartName="/ppt/slideLayouts/slideLayout143.xml" ContentType="application/vnd.openxmlformats-officedocument.presentationml.slideLayout+xml"/>
  <Override PartName="/ppt/presentation.xml" ContentType="application/vnd.openxmlformats-officedocument.presentationml.presentation.main+xml"/>
  <Override PartName="/ppt/slides/slide22.xml" ContentType="application/vnd.openxmlformats-officedocument.presentationml.slide+xml"/>
  <Override PartName="/ppt/slideLayouts/slideLayout32.xml" ContentType="application/vnd.openxmlformats-officedocument.presentationml.slideLayout+xml"/>
  <Override PartName="/ppt/slideLayouts/slideLayout132.xml" ContentType="application/vnd.openxmlformats-officedocument.presentationml.slideLayout+xml"/>
  <Override PartName="/ppt/notesSlides/notesSlide24.xml" ContentType="application/vnd.openxmlformats-officedocument.presentationml.notesSlide+xml"/>
  <Override PartName="/docProps/app.xml" ContentType="application/vnd.openxmlformats-officedocument.extended-properties+xml"/>
  <Override PartName="/ppt/charts/colors3.xml" ContentType="application/vnd.ms-office.chartcolorstyle+xml"/>
  <Override PartName="/ppt/slides/slide11.xml" ContentType="application/vnd.openxmlformats-officedocument.presentationml.slide+xml"/>
  <Override PartName="/ppt/slideLayouts/slideLayout21.xml" ContentType="application/vnd.openxmlformats-officedocument.presentationml.slideLayout+xml"/>
  <Override PartName="/ppt/slideLayouts/slideLayout110.xml" ContentType="application/vnd.openxmlformats-officedocument.presentationml.slideLayout+xml"/>
  <Override PartName="/ppt/slideLayouts/slideLayout121.xml" ContentType="application/vnd.openxmlformats-officedocument.presentationml.slideLayout+xml"/>
  <Override PartName="/ppt/notesSlides/notesSlide13.xml" ContentType="application/vnd.openxmlformats-officedocument.presentationml.notesSlide+xml"/>
  <Override PartName="/ppt/slideLayouts/slideLayout10.xml" ContentType="application/vnd.openxmlformats-officedocument.presentationml.slideLayout+xml"/>
  <Override PartName="/ppt/slideMasters/slideMaster5.xml" ContentType="application/vnd.openxmlformats-officedocument.presentationml.slideMaster+xml"/>
  <Override PartName="/ppt/slideLayouts/slideLayout59.xml" ContentType="application/vnd.openxmlformats-officedocument.presentationml.slideLayout+xml"/>
  <Override PartName="/ppt/theme/theme7.xml" ContentType="application/vnd.openxmlformats-officedocument.theme+xml"/>
  <Override PartName="/ppt/notesSlides/notesSlide4.xml" ContentType="application/vnd.openxmlformats-officedocument.presentationml.notesSlide+xml"/>
  <Override PartName="/customXml/itemProps3.xml" ContentType="application/vnd.openxmlformats-officedocument.customXmlProperties+xml"/>
  <Override PartName="/ppt/slides/slide6.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Layouts/slideLayout66.xml" ContentType="application/vnd.openxmlformats-officedocument.presentationml.slideLayout+xml"/>
  <Override PartName="/ppt/slideLayouts/slideLayout77.xml" ContentType="application/vnd.openxmlformats-officedocument.presentationml.slideLayout+xml"/>
  <Override PartName="/ppt/slideLayouts/slideLayout95.xml" ContentType="application/vnd.openxmlformats-officedocument.presentationml.slideLayout+xml"/>
  <Override PartName="/ppt/slideLayouts/slideLayout119.xml" ContentType="application/vnd.openxmlformats-officedocument.presentationml.slideLayout+xml"/>
  <Override PartName="/ppt/slideLayouts/slideLayout137.xml" ContentType="application/vnd.openxmlformats-officedocument.presentationml.slideLayout+xml"/>
  <Override PartName="/ppt/slideLayouts/slideLayout148.xml" ContentType="application/vnd.openxmlformats-officedocument.presentationml.slideLayout+xml"/>
  <Override PartName="/ppt/diagrams/colors1.xml" ContentType="application/vnd.openxmlformats-officedocument.drawingml.diagramColors+xml"/>
  <Override PartName="/ppt/diagrams/quickStyle4.xml" ContentType="application/vnd.openxmlformats-officedocument.drawingml.diagramStyle+xml"/>
  <Default Extension="svg" ContentType="image/svg+xml"/>
  <Override PartName="/ppt/charts/style2.xml" ContentType="application/vnd.ms-office.chartstyle+xml"/>
  <Override PartName="/ppt/slideMasters/slideMaster1.xml" ContentType="application/vnd.openxmlformats-officedocument.presentationml.slideMaster+xml"/>
  <Override PartName="/ppt/slides/slide27.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slideLayouts/slideLayout55.xml" ContentType="application/vnd.openxmlformats-officedocument.presentationml.slideLayout+xml"/>
  <Override PartName="/ppt/slideLayouts/slideLayout84.xml" ContentType="application/vnd.openxmlformats-officedocument.presentationml.slideLayout+xml"/>
  <Override PartName="/ppt/theme/theme3.xml" ContentType="application/vnd.openxmlformats-officedocument.theme+xml"/>
  <Override PartName="/ppt/slideLayouts/slideLayout108.xml" ContentType="application/vnd.openxmlformats-officedocument.presentationml.slideLayout+xml"/>
  <Override PartName="/ppt/slideLayouts/slideLayout126.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Override PartName="/ppt/slideLayouts/slideLayout62.xml" ContentType="application/vnd.openxmlformats-officedocument.presentationml.slideLayout+xml"/>
  <Override PartName="/ppt/slideLayouts/slideLayout73.xml" ContentType="application/vnd.openxmlformats-officedocument.presentationml.slideLayout+xml"/>
  <Override PartName="/ppt/slideLayouts/slideLayout91.xml" ContentType="application/vnd.openxmlformats-officedocument.presentationml.slideLayout+xml"/>
  <Override PartName="/ppt/slideLayouts/slideLayout115.xml" ContentType="application/vnd.openxmlformats-officedocument.presentationml.slideLayout+xml"/>
  <Override PartName="/ppt/slideLayouts/slideLayout133.xml" ContentType="application/vnd.openxmlformats-officedocument.presentationml.slideLayout+xml"/>
  <Override PartName="/ppt/slideLayouts/slideLayout144.xml" ContentType="application/vnd.openxmlformats-officedocument.presentationml.slideLayout+xml"/>
  <Override PartName="/ppt/notesSlides/notesSlide18.xml" ContentType="application/vnd.openxmlformats-officedocument.presentationml.notesSlide+xml"/>
  <Override PartName="/ppt/charts/colors4.xml" ContentType="application/vnd.ms-office.chartcolorstyl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Layouts/slideLayout80.xml" ContentType="application/vnd.openxmlformats-officedocument.presentationml.slideLayout+xml"/>
  <Override PartName="/ppt/slideLayouts/slideLayout104.xml" ContentType="application/vnd.openxmlformats-officedocument.presentationml.slideLayout+xml"/>
  <Override PartName="/ppt/slideLayouts/slideLayout122.xml" ContentType="application/vnd.openxmlformats-officedocument.presentationml.slideLayout+xml"/>
  <Override PartName="/ppt/slideLayouts/slideLayout140.xml" ContentType="application/vnd.openxmlformats-officedocument.presentationml.slideLayout+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slideLayouts/slideLayout111.xml" ContentType="application/vnd.openxmlformats-officedocument.presentationml.slideLayout+xml"/>
  <Override PartName="/ppt/notesSlides/notesSlide14.xml" ContentType="application/vnd.openxmlformats-officedocument.presentationml.notesSlide+xml"/>
  <Override PartName="/ppt/slideLayouts/slideLayout100.xml" ContentType="application/vnd.openxmlformats-officedocument.presentationml.slideLayout+xml"/>
  <Override PartName="/ppt/notesSlides/notesSlide9.xml" ContentType="application/vnd.openxmlformats-officedocument.presentationml.notesSlide+xml"/>
  <Override PartName="/ppt/notesSlides/notesSlide21.xml" ContentType="application/vnd.openxmlformats-officedocument.presentationml.notesSlide+xml"/>
  <Override PartName="/ppt/diagrams/layout3.xml" ContentType="application/vnd.openxmlformats-officedocument.drawingml.diagramLayout+xml"/>
  <Override PartName="/ppt/diagrams/data4.xml" ContentType="application/vnd.openxmlformats-officedocument.drawingml.diagramData+xml"/>
  <Override PartName="/ppt/slideLayouts/slideLayout89.xml" ContentType="application/vnd.openxmlformats-officedocument.presentationml.slideLayout+xml"/>
  <Override PartName="/ppt/charts/chart5.xml" ContentType="application/vnd.openxmlformats-officedocument.drawingml.chart+xml"/>
  <Override PartName="/ppt/notesSlides/notesSlide10.xml" ContentType="application/vnd.openxmlformats-officedocument.presentationml.notesSlide+xml"/>
  <Override PartName="/ppt/slides/slide7.xml" ContentType="application/vnd.openxmlformats-officedocument.presentationml.slide+xml"/>
  <Override PartName="/ppt/slideLayouts/slideLayout9.xml" ContentType="application/vnd.openxmlformats-officedocument.presentationml.slideLayout+xml"/>
  <Override PartName="/ppt/slideLayouts/slideLayout78.xml" ContentType="application/vnd.openxmlformats-officedocument.presentationml.slideLayout+xml"/>
  <Override PartName="/ppt/charts/chart1.xml" ContentType="application/vnd.openxmlformats-officedocument.drawingml.chart+xml"/>
  <Override PartName="/ppt/notesSlides/notesSlide5.xml" ContentType="application/vnd.openxmlformats-officedocument.presentationml.notesSlide+xml"/>
  <Override PartName="/ppt/diagrams/drawing5.xml" ContentType="application/vnd.ms-office.drawingml.diagramDrawing+xml"/>
  <Override PartName="/ppt/charts/style3.xml" ContentType="application/vnd.ms-office.chartstyl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Layouts/slideLayout38.xml" ContentType="application/vnd.openxmlformats-officedocument.presentationml.slideLayout+xml"/>
  <Override PartName="/ppt/slideLayouts/slideLayout49.xml" ContentType="application/vnd.openxmlformats-officedocument.presentationml.slideLayout+xml"/>
  <Override PartName="/ppt/slideLayouts/slideLayout67.xml" ContentType="application/vnd.openxmlformats-officedocument.presentationml.slideLayout+xml"/>
  <Override PartName="/ppt/slideLayouts/slideLayout85.xml" ContentType="application/vnd.openxmlformats-officedocument.presentationml.slideLayout+xml"/>
  <Override PartName="/ppt/slideLayouts/slideLayout96.xml" ContentType="application/vnd.openxmlformats-officedocument.presentationml.slideLayout+xml"/>
  <Override PartName="/ppt/slideLayouts/slideLayout109.xml" ContentType="application/vnd.openxmlformats-officedocument.presentationml.slideLayout+xml"/>
  <Override PartName="/ppt/theme/theme4.xml" ContentType="application/vnd.openxmlformats-officedocument.theme+xml"/>
  <Override PartName="/ppt/slideLayouts/slideLayout138.xml" ContentType="application/vnd.openxmlformats-officedocument.presentationml.slideLayout+xml"/>
  <Override PartName="/ppt/notesSlides/notesSlide1.xml" ContentType="application/vnd.openxmlformats-officedocument.presentationml.notesSlide+xml"/>
  <Override PartName="/ppt/diagrams/colors2.xml" ContentType="application/vnd.openxmlformats-officedocument.drawingml.diagramColors+xml"/>
  <Override PartName="/ppt/diagrams/quickStyle5.xml" ContentType="application/vnd.openxmlformats-officedocument.drawingml.diagramStyle+xml"/>
  <Override PartName="/ppt/slides/slide3.xml" ContentType="application/vnd.openxmlformats-officedocument.presentationml.slide+xml"/>
  <Override PartName="/ppt/slides/slide17.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slideLayouts/slideLayout56.xml" ContentType="application/vnd.openxmlformats-officedocument.presentationml.slideLayout+xml"/>
  <Override PartName="/ppt/slideLayouts/slideLayout74.xml" ContentType="application/vnd.openxmlformats-officedocument.presentationml.slideLayout+xml"/>
  <Override PartName="/ppt/slideLayouts/slideLayout116.xml" ContentType="application/vnd.openxmlformats-officedocument.presentationml.slideLayout+xml"/>
  <Override PartName="/ppt/slideLayouts/slideLayout127.xml" ContentType="application/vnd.openxmlformats-officedocument.presentationml.slideLayout+xml"/>
  <Override PartName="/ppt/slideLayouts/slideLayout145.xml" ContentType="application/vnd.openxmlformats-officedocument.presentationml.slideLayout+xml"/>
  <Override PartName="/ppt/diagrams/drawing1.xml" ContentType="application/vnd.ms-office.drawingml.diagramDrawing+xml"/>
  <Override PartName="/ppt/notesSlides/notesSlide19.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Override PartName="/ppt/slideLayouts/slideLayout63.xml" ContentType="application/vnd.openxmlformats-officedocument.presentationml.slideLayout+xml"/>
  <Override PartName="/ppt/slideLayouts/slideLayout81.xml" ContentType="application/vnd.openxmlformats-officedocument.presentationml.slideLayout+xml"/>
  <Override PartName="/ppt/slideLayouts/slideLayout92.xml" ContentType="application/vnd.openxmlformats-officedocument.presentationml.slideLayout+xml"/>
  <Override PartName="/ppt/slideLayouts/slideLayout105.xml" ContentType="application/vnd.openxmlformats-officedocument.presentationml.slideLayout+xml"/>
  <Override PartName="/ppt/slideLayouts/slideLayout134.xml" ContentType="application/vnd.openxmlformats-officedocument.presentationml.slideLayout+xml"/>
  <Default Extension="jpeg" ContentType="image/jpeg"/>
  <Override PartName="/ppt/diagrams/quickStyle1.xml" ContentType="application/vnd.openxmlformats-officedocument.drawingml.diagramStyle+xml"/>
  <Override PartName="/ppt/charts/colors5.xml" ContentType="application/vnd.ms-office.chartcolorstyl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Override PartName="/ppt/slideLayouts/slideLayout70.xml" ContentType="application/vnd.openxmlformats-officedocument.presentationml.slideLayout+xml"/>
  <Override PartName="/ppt/slideLayouts/slideLayout112.xml" ContentType="application/vnd.openxmlformats-officedocument.presentationml.slideLayout+xml"/>
  <Override PartName="/ppt/slideLayouts/slideLayout123.xml" ContentType="application/vnd.openxmlformats-officedocument.presentationml.slideLayout+xml"/>
  <Override PartName="/ppt/slideLayouts/slideLayout141.xml" ContentType="application/vnd.openxmlformats-officedocument.presentationml.slideLayout+xml"/>
  <Override PartName="/ppt/notesSlides/notesSlide15.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slideLayouts/slideLayout101.xml" ContentType="application/vnd.openxmlformats-officedocument.presentationml.slideLayout+xml"/>
  <Override PartName="/ppt/slideLayouts/slideLayout130.xml" ContentType="application/vnd.openxmlformats-officedocument.presentationml.slideLayout+xml"/>
  <Override PartName="/ppt/notesSlides/notesSlide22.xml" ContentType="application/vnd.openxmlformats-officedocument.presentationml.notesSlide+xml"/>
  <Override PartName="/ppt/diagrams/layout4.xml" ContentType="application/vnd.openxmlformats-officedocument.drawingml.diagramLayout+xml"/>
  <Override PartName="/ppt/charts/colors1.xml" ContentType="application/vnd.ms-office.chartcolorstyle+xml"/>
  <Override PartName="/ppt/notesSlides/notesSlide11.xml" ContentType="application/vnd.openxmlformats-officedocument.presentationml.notesSlide+xml"/>
  <Override PartName="/ppt/diagrams/data5.xml" ContentType="application/vnd.openxmlformats-officedocument.drawingml.diagramData+xml"/>
  <Override PartName="/ppt/notesSlides/notesSlide6.xml" ContentType="application/vnd.openxmlformats-officedocument.presentationml.notesSlide+xml"/>
  <Override PartName="/ppt/slides/slide8.xml" ContentType="application/vnd.openxmlformats-officedocument.presentationml.slide+xml"/>
  <Override PartName="/ppt/slideLayouts/slideLayout68.xml" ContentType="application/vnd.openxmlformats-officedocument.presentationml.slideLayout+xml"/>
  <Override PartName="/ppt/slideLayouts/slideLayout79.xml" ContentType="application/vnd.openxmlformats-officedocument.presentationml.slideLayout+xml"/>
  <Override PartName="/ppt/slideLayouts/slideLayout97.xml" ContentType="application/vnd.openxmlformats-officedocument.presentationml.slideLayout+xml"/>
  <Override PartName="/ppt/slideLayouts/slideLayout139.xml" ContentType="application/vnd.openxmlformats-officedocument.presentationml.slideLayout+xml"/>
  <Override PartName="/ppt/diagrams/data1.xml" ContentType="application/vnd.openxmlformats-officedocument.drawingml.diagramData+xml"/>
  <Override PartName="/ppt/charts/chart2.xml" ContentType="application/vnd.openxmlformats-officedocument.drawingml.chart+xml"/>
  <Override PartName="/ppt/diagrams/colors3.xml" ContentType="application/vnd.openxmlformats-officedocument.drawingml.diagramColors+xml"/>
  <Override PartName="/ppt/charts/style4.xml" ContentType="application/vnd.ms-office.chartstyle+xml"/>
  <Override PartName="/ppt/slides/slide29.xml" ContentType="application/vnd.openxmlformats-officedocument.presentationml.slide+xml"/>
  <Override PartName="/ppt/slideLayouts/slideLayout39.xml" ContentType="application/vnd.openxmlformats-officedocument.presentationml.slideLayout+xml"/>
  <Override PartName="/ppt/slideLayouts/slideLayout86.xml" ContentType="application/vnd.openxmlformats-officedocument.presentationml.slideLayout+xml"/>
  <Override PartName="/ppt/slideLayouts/slideLayout128.xml" ContentType="application/vnd.openxmlformats-officedocument.presentationml.slideLayout+xml"/>
  <Override PartName="/ppt/diagrams/drawing2.xml" ContentType="application/vnd.ms-office.drawingml.diagramDrawing+xml"/>
  <Override PartName="/customXml/itemProps1.xml" ContentType="application/vnd.openxmlformats-officedocument.customXmlProperties+xml"/>
  <Override PartName="/ppt/slides/slide4.xml" ContentType="application/vnd.openxmlformats-officedocument.presentationml.slide+xml"/>
  <Override PartName="/ppt/slides/slide18.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Layouts/slideLayout64.xml" ContentType="application/vnd.openxmlformats-officedocument.presentationml.slideLayout+xml"/>
  <Override PartName="/ppt/slideLayouts/slideLayout75.xml" ContentType="application/vnd.openxmlformats-officedocument.presentationml.slideLayout+xml"/>
  <Override PartName="/ppt/slideLayouts/slideLayout117.xml" ContentType="application/vnd.openxmlformats-officedocument.presentationml.slideLayout+xml"/>
  <Override PartName="/ppt/diagrams/quickStyle2.xml" ContentType="application/vnd.openxmlformats-officedocument.drawingml.diagramStyle+xml"/>
  <Override PartName="/ppt/slides/slide43.xml" ContentType="application/vnd.openxmlformats-officedocument.presentationml.slide+xml"/>
  <Override PartName="/ppt/theme/theme1.xml" ContentType="application/vnd.openxmlformats-officedocument.theme+xml"/>
  <Override PartName="/ppt/slideLayouts/slideLayout53.xml" ContentType="application/vnd.openxmlformats-officedocument.presentationml.slideLayout+xml"/>
  <Override PartName="/ppt/slideLayouts/slideLayout106.xml" ContentType="application/vnd.openxmlformats-officedocument.presentationml.slideLayout+xml"/>
  <Override PartName="/ppt/slideLayouts/slideLayout142.xml" ContentType="application/vnd.openxmlformats-officedocument.presentationml.slideLayout+xml"/>
  <Override PartName="/ppt/slides/slide32.xml" ContentType="application/vnd.openxmlformats-officedocument.presentationml.slide+xml"/>
  <Override PartName="/ppt/slideLayouts/slideLayout42.xml" ContentType="application/vnd.openxmlformats-officedocument.presentationml.slideLayout+xml"/>
  <Override PartName="/ppt/slideLayouts/slideLayout131.xml" ContentType="application/vnd.openxmlformats-officedocument.presentationml.slideLayout+xml"/>
  <Override PartName="/ppt/charts/colors2.xml" ContentType="application/vnd.ms-office.chartcolorstyle+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slideLayouts/slideLayout120.xml" ContentType="application/vnd.openxmlformats-officedocument.presentationml.slideLayout+xml"/>
  <Override PartName="/ppt/notesSlides/notesSlide23.xml" ContentType="application/vnd.openxmlformats-officedocument.presentationml.notesSlide+xml"/>
  <Override PartName="/ppt/diagrams/layout5.xml" ContentType="application/vnd.openxmlformats-officedocument.drawingml.diagramLayout+xml"/>
  <Override PartName="/ppt/notesSlides/notesSlide12.xml" ContentType="application/vnd.openxmlformats-officedocument.presentationml.notesSlide+xml"/>
  <Override PartName="/ppt/slideMasters/slideMaster4.xml" ContentType="application/vnd.openxmlformats-officedocument.presentationml.slideMaster+xml"/>
  <Override PartName="/ppt/slides/slide9.xml" ContentType="application/vnd.openxmlformats-officedocument.presentationml.slide+xml"/>
  <Override PartName="/ppt/viewProps.xml" ContentType="application/vnd.openxmlformats-officedocument.presentationml.viewProps+xml"/>
  <Override PartName="/ppt/slideLayouts/slideLayout69.xml" ContentType="application/vnd.openxmlformats-officedocument.presentationml.slideLayout+xml"/>
  <Override PartName="/ppt/theme/theme6.xml" ContentType="application/vnd.openxmlformats-officedocument.theme+xml"/>
  <Override PartName="/ppt/slideLayouts/slideLayout58.xml" ContentType="application/vnd.openxmlformats-officedocument.presentationml.slideLayout+xml"/>
  <Override PartName="/ppt/slideLayouts/slideLayout147.xml" ContentType="application/vnd.openxmlformats-officedocument.presentationml.slideLayout+xml"/>
  <Override PartName="/ppt/notesSlides/notesSlide3.xml" ContentType="application/vnd.openxmlformats-officedocument.presentationml.notesSlide+xml"/>
  <Override PartName="/ppt/charts/style1.xml" ContentType="application/vnd.ms-office.chartstyle+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slideLayouts/slideLayout83.xml" ContentType="application/vnd.openxmlformats-officedocument.presentationml.slideLayout+xml"/>
  <Override PartName="/ppt/slideLayouts/slideLayout94.xml" ContentType="application/vnd.openxmlformats-officedocument.presentationml.slideLayout+xml"/>
  <Override PartName="/ppt/slideLayouts/slideLayout136.xml" ContentType="application/vnd.openxmlformats-officedocument.presentationml.slideLayout+xml"/>
  <Override PartName="/ppt/revisionInfo.xml" ContentType="application/vnd.ms-powerpoint.revisioninfo+xml"/>
  <Override PartName="/ppt/slides/slide1.xml" ContentType="application/vnd.openxmlformats-officedocument.presentationml.slide+xml"/>
  <Override PartName="/ppt/slides/slide15.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72.xml" ContentType="application/vnd.openxmlformats-officedocument.presentationml.slideLayout+xml"/>
  <Override PartName="/ppt/slideLayouts/slideLayout114.xml" ContentType="application/vnd.openxmlformats-officedocument.presentationml.slideLayout+xml"/>
  <Override PartName="/ppt/slideLayouts/slideLayout125.xml" ContentType="application/vnd.openxmlformats-officedocument.presentationml.slideLayout+xml"/>
  <Override PartName="/ppt/notesSlides/notesSlide17.xml" ContentType="application/vnd.openxmlformats-officedocument.presentationml.notesSlide+xml"/>
  <Override PartName="/ppt/slideLayouts/slideLayout14.xml" ContentType="application/vnd.openxmlformats-officedocument.presentationml.slideLayout+xml"/>
  <Override PartName="/ppt/slideLayouts/slideLayout61.xml" ContentType="application/vnd.openxmlformats-officedocument.presentationml.slideLayout+xml"/>
  <Override PartName="/ppt/slideLayouts/slideLayout103.xml" ContentType="application/vnd.openxmlformats-officedocument.presentationml.slideLayout+xml"/>
  <Override PartName="/ppt/slides/slide40.xml" ContentType="application/vnd.openxmlformats-officedocument.presentationml.slide+xml"/>
  <Override PartName="/ppt/slideLayouts/slideLayout50.xml" ContentType="application/vnd.openxmlformats-officedocument.presentationml.slideLayout+xml"/>
  <Default Extension="wdp" ContentType="image/vnd.ms-photo"/>
  <Override PartName="/ppt/notesSlides/notesSlide8.xml" ContentType="application/vnd.openxmlformats-officedocument.presentationml.notesSlide+xml"/>
  <Override PartName="/ppt/notesSlides/notesSlide20.xml" ContentType="application/vnd.openxmlformats-officedocument.presentationml.notesSlide+xml"/>
  <Override PartName="/ppt/diagrams/layout2.xml" ContentType="application/vnd.openxmlformats-officedocument.drawingml.diagramLayout+xml"/>
  <Override PartName="/ppt/slideLayouts/slideLayout99.xml" ContentType="application/vnd.openxmlformats-officedocument.presentationml.slideLayout+xml"/>
  <Override PartName="/ppt/charts/chart4.xml" ContentType="application/vnd.openxmlformats-officedocument.drawingml.chart+xml"/>
  <Override PartName="/ppt/diagrams/data3.xml" ContentType="application/vnd.openxmlformats-officedocument.drawingml.diagramData+xml"/>
  <Override PartName="/ppt/diagrams/colors5.xml" ContentType="application/vnd.openxmlformats-officedocument.drawingml.diagramColors+xml"/>
  <Override PartName="/ppt/handoutMasters/handoutMaster1.xml" ContentType="application/vnd.openxmlformats-officedocument.presentationml.handoutMaster+xml"/>
  <Override PartName="/ppt/slideLayouts/slideLayout88.xml" ContentType="application/vnd.openxmlformats-officedocument.presentationml.slideLayout+xml"/>
  <Override PartName="/ppt/diagrams/drawing4.xml" ContentType="application/vnd.ms-office.drawingml.diagramDrawing+xml"/>
  <Override PartName="/docProps/core.xml" ContentType="application/vnd.openxmlformats-package.core-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4"/>
    <p:sldMasterId id="2147483744" r:id="rId5"/>
    <p:sldMasterId id="2147483862" r:id="rId6"/>
    <p:sldMasterId id="2147483892" r:id="rId7"/>
    <p:sldMasterId id="2147483923" r:id="rId8"/>
  </p:sldMasterIdLst>
  <p:notesMasterIdLst>
    <p:notesMasterId r:id="rId52"/>
  </p:notesMasterIdLst>
  <p:handoutMasterIdLst>
    <p:handoutMasterId r:id="rId53"/>
  </p:handoutMasterIdLst>
  <p:sldIdLst>
    <p:sldId id="305" r:id="rId9"/>
    <p:sldId id="592" r:id="rId10"/>
    <p:sldId id="2088197724" r:id="rId11"/>
    <p:sldId id="821" r:id="rId12"/>
    <p:sldId id="230717862" r:id="rId13"/>
    <p:sldId id="2088197733" r:id="rId14"/>
    <p:sldId id="343" r:id="rId15"/>
    <p:sldId id="2088197731" r:id="rId16"/>
    <p:sldId id="2088197736" r:id="rId17"/>
    <p:sldId id="2088197734" r:id="rId18"/>
    <p:sldId id="2088197725" r:id="rId19"/>
    <p:sldId id="2088197735" r:id="rId20"/>
    <p:sldId id="2186" r:id="rId21"/>
    <p:sldId id="621" r:id="rId22"/>
    <p:sldId id="2088197739" r:id="rId23"/>
    <p:sldId id="2088197740" r:id="rId24"/>
    <p:sldId id="2088197722" r:id="rId25"/>
    <p:sldId id="2088197732" r:id="rId26"/>
    <p:sldId id="2088197726" r:id="rId27"/>
    <p:sldId id="2088197727" r:id="rId28"/>
    <p:sldId id="2316" r:id="rId29"/>
    <p:sldId id="230717851" r:id="rId30"/>
    <p:sldId id="832" r:id="rId31"/>
    <p:sldId id="833" r:id="rId32"/>
    <p:sldId id="2287" r:id="rId33"/>
    <p:sldId id="2314" r:id="rId34"/>
    <p:sldId id="2315" r:id="rId35"/>
    <p:sldId id="2088197717" r:id="rId36"/>
    <p:sldId id="831" r:id="rId37"/>
    <p:sldId id="2088197716" r:id="rId38"/>
    <p:sldId id="2088197723" r:id="rId39"/>
    <p:sldId id="2088197720" r:id="rId40"/>
    <p:sldId id="2088197721" r:id="rId41"/>
    <p:sldId id="2088197718" r:id="rId42"/>
    <p:sldId id="2088197738" r:id="rId43"/>
    <p:sldId id="2088197729" r:id="rId44"/>
    <p:sldId id="2088197730" r:id="rId45"/>
    <p:sldId id="841" r:id="rId46"/>
    <p:sldId id="762" r:id="rId47"/>
    <p:sldId id="2178" r:id="rId48"/>
    <p:sldId id="2181" r:id="rId49"/>
    <p:sldId id="2179" r:id="rId50"/>
    <p:sldId id="2180" r:id="rId51"/>
  </p:sldIdLst>
  <p:sldSz cx="12192000" cy="6858000"/>
  <p:notesSz cx="6797675" cy="9872663"/>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clrMru>
    <a:srgbClr val="FFA807"/>
    <a:srgbClr val="26606C"/>
    <a:srgbClr val="36C3A8"/>
    <a:srgbClr val="0070C0"/>
    <a:srgbClr val="FF708F"/>
    <a:srgbClr val="7F45C4"/>
    <a:srgbClr val="183D44"/>
    <a:srgbClr val="FF6707"/>
    <a:srgbClr val="235863"/>
  </p:clrMru>
  <p:extLst>
    <p:ext uri="{E76CE94A-603C-4142-B9EB-6D1370010A27}">
      <p14:discardImageEditData xmlns:p14="http://schemas.microsoft.com/office/powerpoint/2010/main" xmlns="" val="0"/>
    </p:ext>
    <p:ext uri="{D31A062A-798A-4329-ABDD-BBA856620510}">
      <p14:defaultImageDpi xmlns:p14="http://schemas.microsoft.com/office/powerpoint/2010/main" xmlns="" val="32767"/>
    </p:ext>
    <p:ext uri="{FD5EFAAD-0ECE-453E-9831-46B23BE46B34}">
      <p15:chartTrackingRefBased xmlns:p15="http://schemas.microsoft.com/office/powerpoint/2012/main" xmlns=""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FDA62E8-4DC8-4984-AFAF-8405A9E859BD}" v="136" dt="2021-12-17T14:12:40.039"/>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3636" autoAdjust="0"/>
    <p:restoredTop sz="93792" autoAdjust="0"/>
  </p:normalViewPr>
  <p:slideViewPr>
    <p:cSldViewPr snapToGrid="0">
      <p:cViewPr varScale="1">
        <p:scale>
          <a:sx n="78" d="100"/>
          <a:sy n="78" d="100"/>
        </p:scale>
        <p:origin x="-252" y="-84"/>
      </p:cViewPr>
      <p:guideLst>
        <p:guide orient="horz" pos="2160"/>
        <p:guide pos="3840"/>
      </p:guideLst>
    </p:cSldViewPr>
  </p:slideViewPr>
  <p:outlineViewPr>
    <p:cViewPr>
      <p:scale>
        <a:sx n="33" d="100"/>
        <a:sy n="33" d="100"/>
      </p:scale>
      <p:origin x="0" y="0"/>
    </p:cViewPr>
  </p:outlineViewPr>
  <p:notesTextViewPr>
    <p:cViewPr>
      <p:scale>
        <a:sx n="3" d="2"/>
        <a:sy n="3" d="2"/>
      </p:scale>
      <p:origin x="0" y="0"/>
    </p:cViewPr>
  </p:notesTextViewPr>
  <p:notesViewPr>
    <p:cSldViewPr snapToGrid="0" showGuides="1">
      <p:cViewPr varScale="1">
        <p:scale>
          <a:sx n="63" d="100"/>
          <a:sy n="63" d="100"/>
        </p:scale>
        <p:origin x="2280" y="72"/>
      </p:cViewPr>
      <p:guideLst/>
    </p:cSldViewPr>
  </p:notes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slide" Target="slides/slide31.xml"/><Relationship Id="rId21" Type="http://schemas.openxmlformats.org/officeDocument/2006/relationships/slide" Target="slides/slide13.xml"/><Relationship Id="rId34" Type="http://schemas.openxmlformats.org/officeDocument/2006/relationships/slide" Target="slides/slide26.xml"/><Relationship Id="rId42" Type="http://schemas.openxmlformats.org/officeDocument/2006/relationships/slide" Target="slides/slide34.xml"/><Relationship Id="rId47" Type="http://schemas.openxmlformats.org/officeDocument/2006/relationships/slide" Target="slides/slide39.xml"/><Relationship Id="rId50" Type="http://schemas.openxmlformats.org/officeDocument/2006/relationships/slide" Target="slides/slide42.xml"/><Relationship Id="rId55" Type="http://schemas.openxmlformats.org/officeDocument/2006/relationships/viewProps" Target="viewProps.xml"/><Relationship Id="rId7" Type="http://schemas.openxmlformats.org/officeDocument/2006/relationships/slideMaster" Target="slideMasters/slideMaster4.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slide" Target="slides/slide38.xml"/><Relationship Id="rId59" Type="http://schemas.microsoft.com/office/2015/10/relationships/revisionInfo" Target="revisionInfo.xml"/><Relationship Id="rId2" Type="http://schemas.openxmlformats.org/officeDocument/2006/relationships/customXml" Target="../customXml/item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slide" Target="slides/slide21.xml"/><Relationship Id="rId41" Type="http://schemas.openxmlformats.org/officeDocument/2006/relationships/slide" Target="slides/slide33.xml"/><Relationship Id="rId54"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slide" Target="slides/slide29.xml"/><Relationship Id="rId40" Type="http://schemas.openxmlformats.org/officeDocument/2006/relationships/slide" Target="slides/slide32.xml"/><Relationship Id="rId45" Type="http://schemas.openxmlformats.org/officeDocument/2006/relationships/slide" Target="slides/slide37.xml"/><Relationship Id="rId53" Type="http://schemas.openxmlformats.org/officeDocument/2006/relationships/handoutMaster" Target="handoutMasters/handoutMaster1.xml"/><Relationship Id="rId58" Type="http://schemas.microsoft.com/office/2016/11/relationships/changesInfo" Target="changesInfos/changesInfo1.xml"/><Relationship Id="rId5"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slide" Target="slides/slide41.xml"/><Relationship Id="rId57" Type="http://schemas.openxmlformats.org/officeDocument/2006/relationships/tableStyles" Target="tableStyles.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slide" Target="slides/slide23.xml"/><Relationship Id="rId44" Type="http://schemas.openxmlformats.org/officeDocument/2006/relationships/slide" Target="slides/slide36.xml"/><Relationship Id="rId52"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slide" Target="slides/slide40.xml"/><Relationship Id="rId56" Type="http://schemas.openxmlformats.org/officeDocument/2006/relationships/theme" Target="theme/theme1.xml"/><Relationship Id="rId8" Type="http://schemas.openxmlformats.org/officeDocument/2006/relationships/slideMaster" Target="slideMasters/slideMaster5.xml"/><Relationship Id="rId51" Type="http://schemas.openxmlformats.org/officeDocument/2006/relationships/slide" Target="slides/slide43.xml"/><Relationship Id="rId3" Type="http://schemas.openxmlformats.org/officeDocument/2006/relationships/customXml" Target="../customXml/item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élissa SANTOS" userId="5ccc9f1b-c999-47fe-922a-b79f8516f227" providerId="ADAL" clId="{9FDA62E8-4DC8-4984-AFAF-8405A9E859BD}"/>
    <pc:docChg chg="undo redo custSel addSld delSld modSld sldOrd delMainMaster">
      <pc:chgData name="Mélissa SANTOS" userId="5ccc9f1b-c999-47fe-922a-b79f8516f227" providerId="ADAL" clId="{9FDA62E8-4DC8-4984-AFAF-8405A9E859BD}" dt="2021-12-17T14:33:29.474" v="7859" actId="14100"/>
      <pc:docMkLst>
        <pc:docMk/>
      </pc:docMkLst>
      <pc:sldChg chg="modSp mod">
        <pc:chgData name="Mélissa SANTOS" userId="5ccc9f1b-c999-47fe-922a-b79f8516f227" providerId="ADAL" clId="{9FDA62E8-4DC8-4984-AFAF-8405A9E859BD}" dt="2021-12-16T22:30:06.451" v="6002" actId="20577"/>
        <pc:sldMkLst>
          <pc:docMk/>
          <pc:sldMk cId="666050263" sldId="305"/>
        </pc:sldMkLst>
        <pc:spChg chg="mod">
          <ac:chgData name="Mélissa SANTOS" userId="5ccc9f1b-c999-47fe-922a-b79f8516f227" providerId="ADAL" clId="{9FDA62E8-4DC8-4984-AFAF-8405A9E859BD}" dt="2021-12-16T22:30:06.451" v="6002" actId="20577"/>
          <ac:spMkLst>
            <pc:docMk/>
            <pc:sldMk cId="666050263" sldId="305"/>
            <ac:spMk id="2" creationId="{31E24579-1DF8-4BF3-B16E-031CC038B550}"/>
          </ac:spMkLst>
        </pc:spChg>
      </pc:sldChg>
      <pc:sldChg chg="addSp delSp modSp mod">
        <pc:chgData name="Mélissa SANTOS" userId="5ccc9f1b-c999-47fe-922a-b79f8516f227" providerId="ADAL" clId="{9FDA62E8-4DC8-4984-AFAF-8405A9E859BD}" dt="2021-12-16T21:42:25.326" v="3906" actId="20577"/>
        <pc:sldMkLst>
          <pc:docMk/>
          <pc:sldMk cId="2126066604" sldId="343"/>
        </pc:sldMkLst>
        <pc:spChg chg="add mod">
          <ac:chgData name="Mélissa SANTOS" userId="5ccc9f1b-c999-47fe-922a-b79f8516f227" providerId="ADAL" clId="{9FDA62E8-4DC8-4984-AFAF-8405A9E859BD}" dt="2021-12-16T21:42:04.728" v="3897" actId="255"/>
          <ac:spMkLst>
            <pc:docMk/>
            <pc:sldMk cId="2126066604" sldId="343"/>
            <ac:spMk id="2" creationId="{9C692EF3-1171-4559-ACAE-3486FB7B56F2}"/>
          </ac:spMkLst>
        </pc:spChg>
        <pc:spChg chg="mod">
          <ac:chgData name="Mélissa SANTOS" userId="5ccc9f1b-c999-47fe-922a-b79f8516f227" providerId="ADAL" clId="{9FDA62E8-4DC8-4984-AFAF-8405A9E859BD}" dt="2021-12-16T21:42:25.326" v="3906" actId="20577"/>
          <ac:spMkLst>
            <pc:docMk/>
            <pc:sldMk cId="2126066604" sldId="343"/>
            <ac:spMk id="6" creationId="{2A5AC463-B8AE-432A-A77A-A6E1D11828C8}"/>
          </ac:spMkLst>
        </pc:spChg>
        <pc:spChg chg="mod">
          <ac:chgData name="Mélissa SANTOS" userId="5ccc9f1b-c999-47fe-922a-b79f8516f227" providerId="ADAL" clId="{9FDA62E8-4DC8-4984-AFAF-8405A9E859BD}" dt="2021-12-16T21:42:10.914" v="3898" actId="20577"/>
          <ac:spMkLst>
            <pc:docMk/>
            <pc:sldMk cId="2126066604" sldId="343"/>
            <ac:spMk id="7" creationId="{283AD9CA-81F4-46CD-9B36-0509457FDA03}"/>
          </ac:spMkLst>
        </pc:spChg>
        <pc:spChg chg="del">
          <ac:chgData name="Mélissa SANTOS" userId="5ccc9f1b-c999-47fe-922a-b79f8516f227" providerId="ADAL" clId="{9FDA62E8-4DC8-4984-AFAF-8405A9E859BD}" dt="2021-12-16T21:39:37.254" v="3820" actId="21"/>
          <ac:spMkLst>
            <pc:docMk/>
            <pc:sldMk cId="2126066604" sldId="343"/>
            <ac:spMk id="21" creationId="{B9D897B2-C006-4FE9-ACFE-D49CD7FB41BE}"/>
          </ac:spMkLst>
        </pc:spChg>
        <pc:picChg chg="add mod">
          <ac:chgData name="Mélissa SANTOS" userId="5ccc9f1b-c999-47fe-922a-b79f8516f227" providerId="ADAL" clId="{9FDA62E8-4DC8-4984-AFAF-8405A9E859BD}" dt="2021-12-16T21:41:37.679" v="3846" actId="1076"/>
          <ac:picMkLst>
            <pc:docMk/>
            <pc:sldMk cId="2126066604" sldId="343"/>
            <ac:picMk id="22" creationId="{21AB0F21-649B-4BDE-9BAF-50AA70D7889B}"/>
          </ac:picMkLst>
        </pc:picChg>
      </pc:sldChg>
      <pc:sldChg chg="modSp del mod">
        <pc:chgData name="Mélissa SANTOS" userId="5ccc9f1b-c999-47fe-922a-b79f8516f227" providerId="ADAL" clId="{9FDA62E8-4DC8-4984-AFAF-8405A9E859BD}" dt="2021-12-16T22:30:14.475" v="6003" actId="47"/>
        <pc:sldMkLst>
          <pc:docMk/>
          <pc:sldMk cId="1351598930" sldId="347"/>
        </pc:sldMkLst>
        <pc:spChg chg="mod">
          <ac:chgData name="Mélissa SANTOS" userId="5ccc9f1b-c999-47fe-922a-b79f8516f227" providerId="ADAL" clId="{9FDA62E8-4DC8-4984-AFAF-8405A9E859BD}" dt="2021-12-16T22:28:50.233" v="5949" actId="20577"/>
          <ac:spMkLst>
            <pc:docMk/>
            <pc:sldMk cId="1351598930" sldId="347"/>
            <ac:spMk id="4" creationId="{00000000-0000-0000-0000-000000000000}"/>
          </ac:spMkLst>
        </pc:spChg>
      </pc:sldChg>
      <pc:sldChg chg="modSp mod">
        <pc:chgData name="Mélissa SANTOS" userId="5ccc9f1b-c999-47fe-922a-b79f8516f227" providerId="ADAL" clId="{9FDA62E8-4DC8-4984-AFAF-8405A9E859BD}" dt="2021-12-16T22:28:33.977" v="5939" actId="20577"/>
        <pc:sldMkLst>
          <pc:docMk/>
          <pc:sldMk cId="2572841507" sldId="592"/>
        </pc:sldMkLst>
        <pc:spChg chg="mod">
          <ac:chgData name="Mélissa SANTOS" userId="5ccc9f1b-c999-47fe-922a-b79f8516f227" providerId="ADAL" clId="{9FDA62E8-4DC8-4984-AFAF-8405A9E859BD}" dt="2021-12-16T22:28:33.977" v="5939" actId="20577"/>
          <ac:spMkLst>
            <pc:docMk/>
            <pc:sldMk cId="2572841507" sldId="592"/>
            <ac:spMk id="3" creationId="{8F24B77C-3502-489B-B72C-E128DF4E0E5E}"/>
          </ac:spMkLst>
        </pc:spChg>
      </pc:sldChg>
      <pc:sldChg chg="modSp mod">
        <pc:chgData name="Mélissa SANTOS" userId="5ccc9f1b-c999-47fe-922a-b79f8516f227" providerId="ADAL" clId="{9FDA62E8-4DC8-4984-AFAF-8405A9E859BD}" dt="2021-12-17T14:25:57.112" v="7610" actId="27636"/>
        <pc:sldMkLst>
          <pc:docMk/>
          <pc:sldMk cId="3750531327" sldId="621"/>
        </pc:sldMkLst>
        <pc:spChg chg="mod">
          <ac:chgData name="Mélissa SANTOS" userId="5ccc9f1b-c999-47fe-922a-b79f8516f227" providerId="ADAL" clId="{9FDA62E8-4DC8-4984-AFAF-8405A9E859BD}" dt="2021-12-16T21:18:37.805" v="3397" actId="20577"/>
          <ac:spMkLst>
            <pc:docMk/>
            <pc:sldMk cId="3750531327" sldId="621"/>
            <ac:spMk id="3" creationId="{BB649CD4-9DE4-44F6-AA59-06021778456D}"/>
          </ac:spMkLst>
        </pc:spChg>
        <pc:spChg chg="mod">
          <ac:chgData name="Mélissa SANTOS" userId="5ccc9f1b-c999-47fe-922a-b79f8516f227" providerId="ADAL" clId="{9FDA62E8-4DC8-4984-AFAF-8405A9E859BD}" dt="2021-12-17T14:25:57.112" v="7610" actId="27636"/>
          <ac:spMkLst>
            <pc:docMk/>
            <pc:sldMk cId="3750531327" sldId="621"/>
            <ac:spMk id="32" creationId="{12F220DD-1577-4F67-A792-A89FE4E010E6}"/>
          </ac:spMkLst>
        </pc:spChg>
      </pc:sldChg>
      <pc:sldChg chg="add">
        <pc:chgData name="Mélissa SANTOS" userId="5ccc9f1b-c999-47fe-922a-b79f8516f227" providerId="ADAL" clId="{9FDA62E8-4DC8-4984-AFAF-8405A9E859BD}" dt="2021-12-16T21:48:27.161" v="3935"/>
        <pc:sldMkLst>
          <pc:docMk/>
          <pc:sldMk cId="2757466755" sldId="762"/>
        </pc:sldMkLst>
      </pc:sldChg>
      <pc:sldChg chg="modSp add mod">
        <pc:chgData name="Mélissa SANTOS" userId="5ccc9f1b-c999-47fe-922a-b79f8516f227" providerId="ADAL" clId="{9FDA62E8-4DC8-4984-AFAF-8405A9E859BD}" dt="2021-12-16T22:30:57.810" v="6015" actId="20577"/>
        <pc:sldMkLst>
          <pc:docMk/>
          <pc:sldMk cId="1661662107" sldId="841"/>
        </pc:sldMkLst>
        <pc:spChg chg="mod">
          <ac:chgData name="Mélissa SANTOS" userId="5ccc9f1b-c999-47fe-922a-b79f8516f227" providerId="ADAL" clId="{9FDA62E8-4DC8-4984-AFAF-8405A9E859BD}" dt="2021-12-16T22:30:57.810" v="6015" actId="20577"/>
          <ac:spMkLst>
            <pc:docMk/>
            <pc:sldMk cId="1661662107" sldId="841"/>
            <ac:spMk id="2" creationId="{EE465F17-D0C5-48FC-BBA4-3256247D0EEB}"/>
          </ac:spMkLst>
        </pc:spChg>
        <pc:spChg chg="mod">
          <ac:chgData name="Mélissa SANTOS" userId="5ccc9f1b-c999-47fe-922a-b79f8516f227" providerId="ADAL" clId="{9FDA62E8-4DC8-4984-AFAF-8405A9E859BD}" dt="2021-12-16T21:48:40.886" v="3977" actId="20577"/>
          <ac:spMkLst>
            <pc:docMk/>
            <pc:sldMk cId="1661662107" sldId="841"/>
            <ac:spMk id="3" creationId="{9D7E95A1-5BF7-4558-BC94-8026A33A232B}"/>
          </ac:spMkLst>
        </pc:spChg>
      </pc:sldChg>
      <pc:sldChg chg="add">
        <pc:chgData name="Mélissa SANTOS" userId="5ccc9f1b-c999-47fe-922a-b79f8516f227" providerId="ADAL" clId="{9FDA62E8-4DC8-4984-AFAF-8405A9E859BD}" dt="2021-12-16T21:48:27.161" v="3935"/>
        <pc:sldMkLst>
          <pc:docMk/>
          <pc:sldMk cId="2884246516" sldId="2178"/>
        </pc:sldMkLst>
      </pc:sldChg>
      <pc:sldChg chg="add">
        <pc:chgData name="Mélissa SANTOS" userId="5ccc9f1b-c999-47fe-922a-b79f8516f227" providerId="ADAL" clId="{9FDA62E8-4DC8-4984-AFAF-8405A9E859BD}" dt="2021-12-16T21:48:27.161" v="3935"/>
        <pc:sldMkLst>
          <pc:docMk/>
          <pc:sldMk cId="3318951588" sldId="2179"/>
        </pc:sldMkLst>
      </pc:sldChg>
      <pc:sldChg chg="add">
        <pc:chgData name="Mélissa SANTOS" userId="5ccc9f1b-c999-47fe-922a-b79f8516f227" providerId="ADAL" clId="{9FDA62E8-4DC8-4984-AFAF-8405A9E859BD}" dt="2021-12-16T21:48:27.161" v="3935"/>
        <pc:sldMkLst>
          <pc:docMk/>
          <pc:sldMk cId="1139049998" sldId="2180"/>
        </pc:sldMkLst>
      </pc:sldChg>
      <pc:sldChg chg="add">
        <pc:chgData name="Mélissa SANTOS" userId="5ccc9f1b-c999-47fe-922a-b79f8516f227" providerId="ADAL" clId="{9FDA62E8-4DC8-4984-AFAF-8405A9E859BD}" dt="2021-12-16T21:48:27.161" v="3935"/>
        <pc:sldMkLst>
          <pc:docMk/>
          <pc:sldMk cId="3656738610" sldId="2181"/>
        </pc:sldMkLst>
      </pc:sldChg>
      <pc:sldChg chg="addSp modSp mod">
        <pc:chgData name="Mélissa SANTOS" userId="5ccc9f1b-c999-47fe-922a-b79f8516f227" providerId="ADAL" clId="{9FDA62E8-4DC8-4984-AFAF-8405A9E859BD}" dt="2021-12-17T14:12:44.228" v="7602" actId="1076"/>
        <pc:sldMkLst>
          <pc:docMk/>
          <pc:sldMk cId="2847318969" sldId="2186"/>
        </pc:sldMkLst>
        <pc:spChg chg="mod">
          <ac:chgData name="Mélissa SANTOS" userId="5ccc9f1b-c999-47fe-922a-b79f8516f227" providerId="ADAL" clId="{9FDA62E8-4DC8-4984-AFAF-8405A9E859BD}" dt="2021-12-16T21:38:42.632" v="3819" actId="255"/>
          <ac:spMkLst>
            <pc:docMk/>
            <pc:sldMk cId="2847318969" sldId="2186"/>
            <ac:spMk id="16" creationId="{735B8F33-2684-4C6B-BF91-EEF8C45D6514}"/>
          </ac:spMkLst>
        </pc:spChg>
        <pc:spChg chg="add mod">
          <ac:chgData name="Mélissa SANTOS" userId="5ccc9f1b-c999-47fe-922a-b79f8516f227" providerId="ADAL" clId="{9FDA62E8-4DC8-4984-AFAF-8405A9E859BD}" dt="2021-12-17T14:12:44.228" v="7602" actId="1076"/>
          <ac:spMkLst>
            <pc:docMk/>
            <pc:sldMk cId="2847318969" sldId="2186"/>
            <ac:spMk id="17" creationId="{1BCCAF39-B693-4BA4-A6E4-FEF84EE3F16F}"/>
          </ac:spMkLst>
        </pc:spChg>
      </pc:sldChg>
      <pc:sldChg chg="modSp mod">
        <pc:chgData name="Mélissa SANTOS" userId="5ccc9f1b-c999-47fe-922a-b79f8516f227" providerId="ADAL" clId="{9FDA62E8-4DC8-4984-AFAF-8405A9E859BD}" dt="2021-12-16T21:19:04.554" v="3401" actId="20577"/>
        <pc:sldMkLst>
          <pc:docMk/>
          <pc:sldMk cId="607914232" sldId="2316"/>
        </pc:sldMkLst>
        <pc:spChg chg="mod">
          <ac:chgData name="Mélissa SANTOS" userId="5ccc9f1b-c999-47fe-922a-b79f8516f227" providerId="ADAL" clId="{9FDA62E8-4DC8-4984-AFAF-8405A9E859BD}" dt="2021-12-16T21:19:04.554" v="3401" actId="20577"/>
          <ac:spMkLst>
            <pc:docMk/>
            <pc:sldMk cId="607914232" sldId="2316"/>
            <ac:spMk id="14" creationId="{EBCF2021-DBAF-4AC7-B402-20121BD28AD5}"/>
          </ac:spMkLst>
        </pc:spChg>
      </pc:sldChg>
      <pc:sldChg chg="modSp mod">
        <pc:chgData name="Mélissa SANTOS" userId="5ccc9f1b-c999-47fe-922a-b79f8516f227" providerId="ADAL" clId="{9FDA62E8-4DC8-4984-AFAF-8405A9E859BD}" dt="2021-12-16T21:19:15.586" v="3403" actId="20577"/>
        <pc:sldMkLst>
          <pc:docMk/>
          <pc:sldMk cId="321477785" sldId="2088197717"/>
        </pc:sldMkLst>
        <pc:spChg chg="mod">
          <ac:chgData name="Mélissa SANTOS" userId="5ccc9f1b-c999-47fe-922a-b79f8516f227" providerId="ADAL" clId="{9FDA62E8-4DC8-4984-AFAF-8405A9E859BD}" dt="2021-12-16T21:19:15.586" v="3403" actId="20577"/>
          <ac:spMkLst>
            <pc:docMk/>
            <pc:sldMk cId="321477785" sldId="2088197717"/>
            <ac:spMk id="14" creationId="{09B6E7C0-6AEC-46CC-96C2-F6A951B0D0EF}"/>
          </ac:spMkLst>
        </pc:spChg>
      </pc:sldChg>
      <pc:sldChg chg="modSp mod">
        <pc:chgData name="Mélissa SANTOS" userId="5ccc9f1b-c999-47fe-922a-b79f8516f227" providerId="ADAL" clId="{9FDA62E8-4DC8-4984-AFAF-8405A9E859BD}" dt="2021-12-16T21:28:49.429" v="3780" actId="20577"/>
        <pc:sldMkLst>
          <pc:docMk/>
          <pc:sldMk cId="1570912678" sldId="2088197718"/>
        </pc:sldMkLst>
        <pc:spChg chg="mod">
          <ac:chgData name="Mélissa SANTOS" userId="5ccc9f1b-c999-47fe-922a-b79f8516f227" providerId="ADAL" clId="{9FDA62E8-4DC8-4984-AFAF-8405A9E859BD}" dt="2021-12-16T21:25:38.692" v="3487" actId="14100"/>
          <ac:spMkLst>
            <pc:docMk/>
            <pc:sldMk cId="1570912678" sldId="2088197718"/>
            <ac:spMk id="4" creationId="{89704F91-77D4-4A60-A5B0-D7603EE76EA2}"/>
          </ac:spMkLst>
        </pc:spChg>
        <pc:spChg chg="mod">
          <ac:chgData name="Mélissa SANTOS" userId="5ccc9f1b-c999-47fe-922a-b79f8516f227" providerId="ADAL" clId="{9FDA62E8-4DC8-4984-AFAF-8405A9E859BD}" dt="2021-12-16T21:28:49.429" v="3780" actId="20577"/>
          <ac:spMkLst>
            <pc:docMk/>
            <pc:sldMk cId="1570912678" sldId="2088197718"/>
            <ac:spMk id="5" creationId="{8F24B77C-3502-489B-B72C-E128DF4E0E5E}"/>
          </ac:spMkLst>
        </pc:spChg>
      </pc:sldChg>
      <pc:sldChg chg="add">
        <pc:chgData name="Mélissa SANTOS" userId="5ccc9f1b-c999-47fe-922a-b79f8516f227" providerId="ADAL" clId="{9FDA62E8-4DC8-4984-AFAF-8405A9E859BD}" dt="2021-12-16T22:25:41.812" v="5756"/>
        <pc:sldMkLst>
          <pc:docMk/>
          <pc:sldMk cId="313131858" sldId="2088197720"/>
        </pc:sldMkLst>
      </pc:sldChg>
      <pc:sldChg chg="del">
        <pc:chgData name="Mélissa SANTOS" userId="5ccc9f1b-c999-47fe-922a-b79f8516f227" providerId="ADAL" clId="{9FDA62E8-4DC8-4984-AFAF-8405A9E859BD}" dt="2021-12-16T21:20:44.946" v="3404" actId="2696"/>
        <pc:sldMkLst>
          <pc:docMk/>
          <pc:sldMk cId="2090227673" sldId="2088197720"/>
        </pc:sldMkLst>
      </pc:sldChg>
      <pc:sldChg chg="add del setBg">
        <pc:chgData name="Mélissa SANTOS" userId="5ccc9f1b-c999-47fe-922a-b79f8516f227" providerId="ADAL" clId="{9FDA62E8-4DC8-4984-AFAF-8405A9E859BD}" dt="2021-12-16T22:25:32.651" v="5755" actId="2696"/>
        <pc:sldMkLst>
          <pc:docMk/>
          <pc:sldMk cId="2932869443" sldId="2088197720"/>
        </pc:sldMkLst>
      </pc:sldChg>
      <pc:sldChg chg="add">
        <pc:chgData name="Mélissa SANTOS" userId="5ccc9f1b-c999-47fe-922a-b79f8516f227" providerId="ADAL" clId="{9FDA62E8-4DC8-4984-AFAF-8405A9E859BD}" dt="2021-12-16T22:25:41.812" v="5756"/>
        <pc:sldMkLst>
          <pc:docMk/>
          <pc:sldMk cId="2537393210" sldId="2088197721"/>
        </pc:sldMkLst>
      </pc:sldChg>
      <pc:sldChg chg="del">
        <pc:chgData name="Mélissa SANTOS" userId="5ccc9f1b-c999-47fe-922a-b79f8516f227" providerId="ADAL" clId="{9FDA62E8-4DC8-4984-AFAF-8405A9E859BD}" dt="2021-12-16T21:20:44.946" v="3404" actId="2696"/>
        <pc:sldMkLst>
          <pc:docMk/>
          <pc:sldMk cId="3935739240" sldId="2088197721"/>
        </pc:sldMkLst>
      </pc:sldChg>
      <pc:sldChg chg="add del">
        <pc:chgData name="Mélissa SANTOS" userId="5ccc9f1b-c999-47fe-922a-b79f8516f227" providerId="ADAL" clId="{9FDA62E8-4DC8-4984-AFAF-8405A9E859BD}" dt="2021-12-16T22:25:32.651" v="5755" actId="2696"/>
        <pc:sldMkLst>
          <pc:docMk/>
          <pc:sldMk cId="3953509909" sldId="2088197721"/>
        </pc:sldMkLst>
      </pc:sldChg>
      <pc:sldChg chg="addSp modSp mod">
        <pc:chgData name="Mélissa SANTOS" userId="5ccc9f1b-c999-47fe-922a-b79f8516f227" providerId="ADAL" clId="{9FDA62E8-4DC8-4984-AFAF-8405A9E859BD}" dt="2021-12-16T22:30:45.249" v="6011" actId="20577"/>
        <pc:sldMkLst>
          <pc:docMk/>
          <pc:sldMk cId="2834056325" sldId="2088197722"/>
        </pc:sldMkLst>
        <pc:spChg chg="add mod">
          <ac:chgData name="Mélissa SANTOS" userId="5ccc9f1b-c999-47fe-922a-b79f8516f227" providerId="ADAL" clId="{9FDA62E8-4DC8-4984-AFAF-8405A9E859BD}" dt="2021-12-16T22:28:07.509" v="5887" actId="20577"/>
          <ac:spMkLst>
            <pc:docMk/>
            <pc:sldMk cId="2834056325" sldId="2088197722"/>
            <ac:spMk id="2" creationId="{0E87EA45-BAE0-4C52-8E12-E79080BD2ED9}"/>
          </ac:spMkLst>
        </pc:spChg>
        <pc:spChg chg="add mod">
          <ac:chgData name="Mélissa SANTOS" userId="5ccc9f1b-c999-47fe-922a-b79f8516f227" providerId="ADAL" clId="{9FDA62E8-4DC8-4984-AFAF-8405A9E859BD}" dt="2021-12-16T22:30:45.249" v="6011" actId="20577"/>
          <ac:spMkLst>
            <pc:docMk/>
            <pc:sldMk cId="2834056325" sldId="2088197722"/>
            <ac:spMk id="4" creationId="{7402E001-A398-4E9D-89D5-3AE18B4BD8D9}"/>
          </ac:spMkLst>
        </pc:spChg>
        <pc:spChg chg="mod">
          <ac:chgData name="Mélissa SANTOS" userId="5ccc9f1b-c999-47fe-922a-b79f8516f227" providerId="ADAL" clId="{9FDA62E8-4DC8-4984-AFAF-8405A9E859BD}" dt="2021-12-16T22:27:34.837" v="5843" actId="20577"/>
          <ac:spMkLst>
            <pc:docMk/>
            <pc:sldMk cId="2834056325" sldId="2088197722"/>
            <ac:spMk id="7" creationId="{DC058A7C-6911-41B7-A085-6D27CDEE5146}"/>
          </ac:spMkLst>
        </pc:spChg>
      </pc:sldChg>
      <pc:sldChg chg="addSp modSp mod">
        <pc:chgData name="Mélissa SANTOS" userId="5ccc9f1b-c999-47fe-922a-b79f8516f227" providerId="ADAL" clId="{9FDA62E8-4DC8-4984-AFAF-8405A9E859BD}" dt="2021-12-16T22:30:52.304" v="6014" actId="20577"/>
        <pc:sldMkLst>
          <pc:docMk/>
          <pc:sldMk cId="3696661708" sldId="2088197723"/>
        </pc:sldMkLst>
        <pc:spChg chg="add mod">
          <ac:chgData name="Mélissa SANTOS" userId="5ccc9f1b-c999-47fe-922a-b79f8516f227" providerId="ADAL" clId="{9FDA62E8-4DC8-4984-AFAF-8405A9E859BD}" dt="2021-12-16T22:30:52.304" v="6014" actId="20577"/>
          <ac:spMkLst>
            <pc:docMk/>
            <pc:sldMk cId="3696661708" sldId="2088197723"/>
            <ac:spMk id="3" creationId="{D493BADA-13CB-4CBF-A870-1DD81A16D3AF}"/>
          </ac:spMkLst>
        </pc:spChg>
        <pc:spChg chg="mod">
          <ac:chgData name="Mélissa SANTOS" userId="5ccc9f1b-c999-47fe-922a-b79f8516f227" providerId="ADAL" clId="{9FDA62E8-4DC8-4984-AFAF-8405A9E859BD}" dt="2021-12-16T22:26:10.019" v="5786" actId="20577"/>
          <ac:spMkLst>
            <pc:docMk/>
            <pc:sldMk cId="3696661708" sldId="2088197723"/>
            <ac:spMk id="7" creationId="{DC058A7C-6911-41B7-A085-6D27CDEE5146}"/>
          </ac:spMkLst>
        </pc:spChg>
      </pc:sldChg>
      <pc:sldChg chg="addSp delSp modSp mod">
        <pc:chgData name="Mélissa SANTOS" userId="5ccc9f1b-c999-47fe-922a-b79f8516f227" providerId="ADAL" clId="{9FDA62E8-4DC8-4984-AFAF-8405A9E859BD}" dt="2021-12-16T22:30:36.750" v="6006"/>
        <pc:sldMkLst>
          <pc:docMk/>
          <pc:sldMk cId="739598905" sldId="2088197724"/>
        </pc:sldMkLst>
        <pc:spChg chg="add mod">
          <ac:chgData name="Mélissa SANTOS" userId="5ccc9f1b-c999-47fe-922a-b79f8516f227" providerId="ADAL" clId="{9FDA62E8-4DC8-4984-AFAF-8405A9E859BD}" dt="2021-12-16T22:30:31.507" v="6004"/>
          <ac:spMkLst>
            <pc:docMk/>
            <pc:sldMk cId="739598905" sldId="2088197724"/>
            <ac:spMk id="3" creationId="{A4E542FD-0AC7-465A-BA3B-8A0180999921}"/>
          </ac:spMkLst>
        </pc:spChg>
        <pc:spChg chg="add del mod">
          <ac:chgData name="Mélissa SANTOS" userId="5ccc9f1b-c999-47fe-922a-b79f8516f227" providerId="ADAL" clId="{9FDA62E8-4DC8-4984-AFAF-8405A9E859BD}" dt="2021-12-16T22:30:36.750" v="6006"/>
          <ac:spMkLst>
            <pc:docMk/>
            <pc:sldMk cId="739598905" sldId="2088197724"/>
            <ac:spMk id="4" creationId="{2E4F4B32-A63B-49A7-B1C9-2A3D3E13E37A}"/>
          </ac:spMkLst>
        </pc:spChg>
        <pc:spChg chg="mod">
          <ac:chgData name="Mélissa SANTOS" userId="5ccc9f1b-c999-47fe-922a-b79f8516f227" providerId="ADAL" clId="{9FDA62E8-4DC8-4984-AFAF-8405A9E859BD}" dt="2021-12-16T22:25:19.460" v="5754" actId="20577"/>
          <ac:spMkLst>
            <pc:docMk/>
            <pc:sldMk cId="739598905" sldId="2088197724"/>
            <ac:spMk id="7" creationId="{DC058A7C-6911-41B7-A085-6D27CDEE5146}"/>
          </ac:spMkLst>
        </pc:spChg>
      </pc:sldChg>
      <pc:sldChg chg="addSp delSp modSp mod">
        <pc:chgData name="Mélissa SANTOS" userId="5ccc9f1b-c999-47fe-922a-b79f8516f227" providerId="ADAL" clId="{9FDA62E8-4DC8-4984-AFAF-8405A9E859BD}" dt="2021-12-17T14:13:08.131" v="7604" actId="1076"/>
        <pc:sldMkLst>
          <pc:docMk/>
          <pc:sldMk cId="228584021" sldId="2088197725"/>
        </pc:sldMkLst>
        <pc:spChg chg="add mod">
          <ac:chgData name="Mélissa SANTOS" userId="5ccc9f1b-c999-47fe-922a-b79f8516f227" providerId="ADAL" clId="{9FDA62E8-4DC8-4984-AFAF-8405A9E859BD}" dt="2021-12-16T22:19:57.726" v="5537" actId="207"/>
          <ac:spMkLst>
            <pc:docMk/>
            <pc:sldMk cId="228584021" sldId="2088197725"/>
            <ac:spMk id="9" creationId="{E8224457-D7F1-422B-987B-1A9AB5B39C14}"/>
          </ac:spMkLst>
        </pc:spChg>
        <pc:spChg chg="del">
          <ac:chgData name="Mélissa SANTOS" userId="5ccc9f1b-c999-47fe-922a-b79f8516f227" providerId="ADAL" clId="{9FDA62E8-4DC8-4984-AFAF-8405A9E859BD}" dt="2021-12-16T22:17:35.311" v="5519" actId="478"/>
          <ac:spMkLst>
            <pc:docMk/>
            <pc:sldMk cId="228584021" sldId="2088197725"/>
            <ac:spMk id="22" creationId="{85D582BE-DC72-4224-A665-A20B2FAE6468}"/>
          </ac:spMkLst>
        </pc:spChg>
        <pc:spChg chg="del mod">
          <ac:chgData name="Mélissa SANTOS" userId="5ccc9f1b-c999-47fe-922a-b79f8516f227" providerId="ADAL" clId="{9FDA62E8-4DC8-4984-AFAF-8405A9E859BD}" dt="2021-12-16T22:17:40.008" v="5520" actId="478"/>
          <ac:spMkLst>
            <pc:docMk/>
            <pc:sldMk cId="228584021" sldId="2088197725"/>
            <ac:spMk id="23" creationId="{8D32BCD0-DDE4-4050-AF4F-A9DF8C040CA7}"/>
          </ac:spMkLst>
        </pc:spChg>
        <pc:spChg chg="del">
          <ac:chgData name="Mélissa SANTOS" userId="5ccc9f1b-c999-47fe-922a-b79f8516f227" providerId="ADAL" clId="{9FDA62E8-4DC8-4984-AFAF-8405A9E859BD}" dt="2021-12-16T22:17:42.686" v="5521" actId="478"/>
          <ac:spMkLst>
            <pc:docMk/>
            <pc:sldMk cId="228584021" sldId="2088197725"/>
            <ac:spMk id="24" creationId="{6B3D362F-0D03-44A0-BE43-5718F373B84B}"/>
          </ac:spMkLst>
        </pc:spChg>
        <pc:spChg chg="mod">
          <ac:chgData name="Mélissa SANTOS" userId="5ccc9f1b-c999-47fe-922a-b79f8516f227" providerId="ADAL" clId="{9FDA62E8-4DC8-4984-AFAF-8405A9E859BD}" dt="2021-12-16T20:37:11.124" v="1787" actId="1076"/>
          <ac:spMkLst>
            <pc:docMk/>
            <pc:sldMk cId="228584021" sldId="2088197725"/>
            <ac:spMk id="25" creationId="{5851F973-B7B7-40FF-8F93-0848771ED4E0}"/>
          </ac:spMkLst>
        </pc:spChg>
        <pc:spChg chg="mod">
          <ac:chgData name="Mélissa SANTOS" userId="5ccc9f1b-c999-47fe-922a-b79f8516f227" providerId="ADAL" clId="{9FDA62E8-4DC8-4984-AFAF-8405A9E859BD}" dt="2021-12-16T22:19:20.545" v="5527" actId="1076"/>
          <ac:spMkLst>
            <pc:docMk/>
            <pc:sldMk cId="228584021" sldId="2088197725"/>
            <ac:spMk id="26" creationId="{37744B50-F468-4578-BB73-55E87C460895}"/>
          </ac:spMkLst>
        </pc:spChg>
        <pc:picChg chg="add mod modCrop">
          <ac:chgData name="Mélissa SANTOS" userId="5ccc9f1b-c999-47fe-922a-b79f8516f227" providerId="ADAL" clId="{9FDA62E8-4DC8-4984-AFAF-8405A9E859BD}" dt="2021-12-16T22:19:34.703" v="5532" actId="732"/>
          <ac:picMkLst>
            <pc:docMk/>
            <pc:sldMk cId="228584021" sldId="2088197725"/>
            <ac:picMk id="3" creationId="{E7EC65F2-C221-47BA-AC94-C92EF37962C1}"/>
          </ac:picMkLst>
        </pc:picChg>
        <pc:picChg chg="del">
          <ac:chgData name="Mélissa SANTOS" userId="5ccc9f1b-c999-47fe-922a-b79f8516f227" providerId="ADAL" clId="{9FDA62E8-4DC8-4984-AFAF-8405A9E859BD}" dt="2021-12-16T20:36:36.166" v="1660" actId="478"/>
          <ac:picMkLst>
            <pc:docMk/>
            <pc:sldMk cId="228584021" sldId="2088197725"/>
            <ac:picMk id="7" creationId="{D5280625-4D3D-42C4-8FE7-BA72099C12BE}"/>
          </ac:picMkLst>
        </pc:picChg>
        <pc:picChg chg="add mod">
          <ac:chgData name="Mélissa SANTOS" userId="5ccc9f1b-c999-47fe-922a-b79f8516f227" providerId="ADAL" clId="{9FDA62E8-4DC8-4984-AFAF-8405A9E859BD}" dt="2021-12-17T14:13:08.131" v="7604" actId="1076"/>
          <ac:picMkLst>
            <pc:docMk/>
            <pc:sldMk cId="228584021" sldId="2088197725"/>
            <ac:picMk id="8" creationId="{B79780F2-DDF0-4E65-BF84-F312C6E98CC2}"/>
          </ac:picMkLst>
        </pc:picChg>
        <pc:picChg chg="del">
          <ac:chgData name="Mélissa SANTOS" userId="5ccc9f1b-c999-47fe-922a-b79f8516f227" providerId="ADAL" clId="{9FDA62E8-4DC8-4984-AFAF-8405A9E859BD}" dt="2021-12-16T22:17:32.447" v="5518" actId="478"/>
          <ac:picMkLst>
            <pc:docMk/>
            <pc:sldMk cId="228584021" sldId="2088197725"/>
            <ac:picMk id="21" creationId="{105456EA-EE4B-46B0-AEE8-CF66AD2A0451}"/>
          </ac:picMkLst>
        </pc:picChg>
      </pc:sldChg>
      <pc:sldChg chg="del">
        <pc:chgData name="Mélissa SANTOS" userId="5ccc9f1b-c999-47fe-922a-b79f8516f227" providerId="ADAL" clId="{9FDA62E8-4DC8-4984-AFAF-8405A9E859BD}" dt="2021-12-16T21:21:30.343" v="3448" actId="47"/>
        <pc:sldMkLst>
          <pc:docMk/>
          <pc:sldMk cId="2695546708" sldId="2088197728"/>
        </pc:sldMkLst>
      </pc:sldChg>
      <pc:sldChg chg="addSp delSp modSp mod">
        <pc:chgData name="Mélissa SANTOS" userId="5ccc9f1b-c999-47fe-922a-b79f8516f227" providerId="ADAL" clId="{9FDA62E8-4DC8-4984-AFAF-8405A9E859BD}" dt="2021-12-16T21:31:05.934" v="3786" actId="1076"/>
        <pc:sldMkLst>
          <pc:docMk/>
          <pc:sldMk cId="2479416033" sldId="2088197729"/>
        </pc:sldMkLst>
        <pc:spChg chg="del">
          <ac:chgData name="Mélissa SANTOS" userId="5ccc9f1b-c999-47fe-922a-b79f8516f227" providerId="ADAL" clId="{9FDA62E8-4DC8-4984-AFAF-8405A9E859BD}" dt="2021-12-16T21:31:01.966" v="3784" actId="478"/>
          <ac:spMkLst>
            <pc:docMk/>
            <pc:sldMk cId="2479416033" sldId="2088197729"/>
            <ac:spMk id="4" creationId="{89704F91-77D4-4A60-A5B0-D7603EE76EA2}"/>
          </ac:spMkLst>
        </pc:spChg>
        <pc:spChg chg="add mod">
          <ac:chgData name="Mélissa SANTOS" userId="5ccc9f1b-c999-47fe-922a-b79f8516f227" providerId="ADAL" clId="{9FDA62E8-4DC8-4984-AFAF-8405A9E859BD}" dt="2021-12-16T21:31:05.934" v="3786" actId="1076"/>
          <ac:spMkLst>
            <pc:docMk/>
            <pc:sldMk cId="2479416033" sldId="2088197729"/>
            <ac:spMk id="6" creationId="{F563DDF5-E331-40D3-8F71-8CAC7CFFEC5A}"/>
          </ac:spMkLst>
        </pc:spChg>
      </pc:sldChg>
      <pc:sldChg chg="addSp delSp modSp mod">
        <pc:chgData name="Mélissa SANTOS" userId="5ccc9f1b-c999-47fe-922a-b79f8516f227" providerId="ADAL" clId="{9FDA62E8-4DC8-4984-AFAF-8405A9E859BD}" dt="2021-12-16T21:31:40.305" v="3790" actId="20577"/>
        <pc:sldMkLst>
          <pc:docMk/>
          <pc:sldMk cId="3883542209" sldId="2088197730"/>
        </pc:sldMkLst>
        <pc:spChg chg="del">
          <ac:chgData name="Mélissa SANTOS" userId="5ccc9f1b-c999-47fe-922a-b79f8516f227" providerId="ADAL" clId="{9FDA62E8-4DC8-4984-AFAF-8405A9E859BD}" dt="2021-12-16T21:31:18.040" v="3787" actId="478"/>
          <ac:spMkLst>
            <pc:docMk/>
            <pc:sldMk cId="3883542209" sldId="2088197730"/>
            <ac:spMk id="4" creationId="{89704F91-77D4-4A60-A5B0-D7603EE76EA2}"/>
          </ac:spMkLst>
        </pc:spChg>
        <pc:spChg chg="mod">
          <ac:chgData name="Mélissa SANTOS" userId="5ccc9f1b-c999-47fe-922a-b79f8516f227" providerId="ADAL" clId="{9FDA62E8-4DC8-4984-AFAF-8405A9E859BD}" dt="2021-12-16T21:31:40.305" v="3790" actId="20577"/>
          <ac:spMkLst>
            <pc:docMk/>
            <pc:sldMk cId="3883542209" sldId="2088197730"/>
            <ac:spMk id="5" creationId="{8F24B77C-3502-489B-B72C-E128DF4E0E5E}"/>
          </ac:spMkLst>
        </pc:spChg>
        <pc:spChg chg="add mod">
          <ac:chgData name="Mélissa SANTOS" userId="5ccc9f1b-c999-47fe-922a-b79f8516f227" providerId="ADAL" clId="{9FDA62E8-4DC8-4984-AFAF-8405A9E859BD}" dt="2021-12-16T21:31:21.873" v="3789" actId="1076"/>
          <ac:spMkLst>
            <pc:docMk/>
            <pc:sldMk cId="3883542209" sldId="2088197730"/>
            <ac:spMk id="6" creationId="{7A05E2B8-E127-4B60-9B2B-95D39D555933}"/>
          </ac:spMkLst>
        </pc:spChg>
      </pc:sldChg>
      <pc:sldChg chg="addSp modSp mod">
        <pc:chgData name="Mélissa SANTOS" userId="5ccc9f1b-c999-47fe-922a-b79f8516f227" providerId="ADAL" clId="{9FDA62E8-4DC8-4984-AFAF-8405A9E859BD}" dt="2021-12-16T21:41:10.291" v="3841" actId="1076"/>
        <pc:sldMkLst>
          <pc:docMk/>
          <pc:sldMk cId="2081676503" sldId="2088197731"/>
        </pc:sldMkLst>
        <pc:spChg chg="mod">
          <ac:chgData name="Mélissa SANTOS" userId="5ccc9f1b-c999-47fe-922a-b79f8516f227" providerId="ADAL" clId="{9FDA62E8-4DC8-4984-AFAF-8405A9E859BD}" dt="2021-12-16T21:40:45.141" v="3836" actId="1076"/>
          <ac:spMkLst>
            <pc:docMk/>
            <pc:sldMk cId="2081676503" sldId="2088197731"/>
            <ac:spMk id="11" creationId="{7E966AE5-109C-4D1D-8447-3A1127F6D606}"/>
          </ac:spMkLst>
        </pc:spChg>
        <pc:spChg chg="mod">
          <ac:chgData name="Mélissa SANTOS" userId="5ccc9f1b-c999-47fe-922a-b79f8516f227" providerId="ADAL" clId="{9FDA62E8-4DC8-4984-AFAF-8405A9E859BD}" dt="2021-12-16T21:41:02.626" v="3840" actId="14100"/>
          <ac:spMkLst>
            <pc:docMk/>
            <pc:sldMk cId="2081676503" sldId="2088197731"/>
            <ac:spMk id="12" creationId="{AA593E3C-CE63-47F4-B424-13EFE1A8C87B}"/>
          </ac:spMkLst>
        </pc:spChg>
        <pc:spChg chg="mod">
          <ac:chgData name="Mélissa SANTOS" userId="5ccc9f1b-c999-47fe-922a-b79f8516f227" providerId="ADAL" clId="{9FDA62E8-4DC8-4984-AFAF-8405A9E859BD}" dt="2021-12-16T21:40:39.848" v="3834" actId="1076"/>
          <ac:spMkLst>
            <pc:docMk/>
            <pc:sldMk cId="2081676503" sldId="2088197731"/>
            <ac:spMk id="13" creationId="{73BB68AE-1081-4330-8398-D483415194AA}"/>
          </ac:spMkLst>
        </pc:spChg>
        <pc:spChg chg="add mod">
          <ac:chgData name="Mélissa SANTOS" userId="5ccc9f1b-c999-47fe-922a-b79f8516f227" providerId="ADAL" clId="{9FDA62E8-4DC8-4984-AFAF-8405A9E859BD}" dt="2021-12-16T21:40:52.837" v="3838" actId="1076"/>
          <ac:spMkLst>
            <pc:docMk/>
            <pc:sldMk cId="2081676503" sldId="2088197731"/>
            <ac:spMk id="16" creationId="{AC453BB0-401B-437E-9CFC-3FDEB1A14D6D}"/>
          </ac:spMkLst>
        </pc:spChg>
        <pc:graphicFrameChg chg="mod">
          <ac:chgData name="Mélissa SANTOS" userId="5ccc9f1b-c999-47fe-922a-b79f8516f227" providerId="ADAL" clId="{9FDA62E8-4DC8-4984-AFAF-8405A9E859BD}" dt="2021-12-16T21:41:10.291" v="3841" actId="1076"/>
          <ac:graphicFrameMkLst>
            <pc:docMk/>
            <pc:sldMk cId="2081676503" sldId="2088197731"/>
            <ac:graphicFrameMk id="6" creationId="{0B0364A2-9B2B-4742-9788-1C3F03EF064C}"/>
          </ac:graphicFrameMkLst>
        </pc:graphicFrameChg>
        <pc:graphicFrameChg chg="mod">
          <ac:chgData name="Mélissa SANTOS" userId="5ccc9f1b-c999-47fe-922a-b79f8516f227" providerId="ADAL" clId="{9FDA62E8-4DC8-4984-AFAF-8405A9E859BD}" dt="2021-12-16T21:39:54.304" v="3824" actId="1076"/>
          <ac:graphicFrameMkLst>
            <pc:docMk/>
            <pc:sldMk cId="2081676503" sldId="2088197731"/>
            <ac:graphicFrameMk id="7" creationId="{3D3F7FE3-DF9D-4553-8081-9826FDCCB8F6}"/>
          </ac:graphicFrameMkLst>
        </pc:graphicFrameChg>
        <pc:picChg chg="mod">
          <ac:chgData name="Mélissa SANTOS" userId="5ccc9f1b-c999-47fe-922a-b79f8516f227" providerId="ADAL" clId="{9FDA62E8-4DC8-4984-AFAF-8405A9E859BD}" dt="2021-12-16T21:40:58.500" v="3839" actId="1076"/>
          <ac:picMkLst>
            <pc:docMk/>
            <pc:sldMk cId="2081676503" sldId="2088197731"/>
            <ac:picMk id="10" creationId="{D8355910-2D79-4F9C-9CFF-230D163991C4}"/>
          </ac:picMkLst>
        </pc:picChg>
        <pc:picChg chg="mod">
          <ac:chgData name="Mélissa SANTOS" userId="5ccc9f1b-c999-47fe-922a-b79f8516f227" providerId="ADAL" clId="{9FDA62E8-4DC8-4984-AFAF-8405A9E859BD}" dt="2021-12-16T21:40:47.545" v="3837" actId="1076"/>
          <ac:picMkLst>
            <pc:docMk/>
            <pc:sldMk cId="2081676503" sldId="2088197731"/>
            <ac:picMk id="15" creationId="{4DA443B8-CF03-4377-B7BE-1312F4D27EFD}"/>
          </ac:picMkLst>
        </pc:picChg>
      </pc:sldChg>
      <pc:sldChg chg="modSp mod">
        <pc:chgData name="Mélissa SANTOS" userId="5ccc9f1b-c999-47fe-922a-b79f8516f227" providerId="ADAL" clId="{9FDA62E8-4DC8-4984-AFAF-8405A9E859BD}" dt="2021-12-16T21:18:55.294" v="3399" actId="20577"/>
        <pc:sldMkLst>
          <pc:docMk/>
          <pc:sldMk cId="3687511291" sldId="2088197732"/>
        </pc:sldMkLst>
        <pc:spChg chg="mod">
          <ac:chgData name="Mélissa SANTOS" userId="5ccc9f1b-c999-47fe-922a-b79f8516f227" providerId="ADAL" clId="{9FDA62E8-4DC8-4984-AFAF-8405A9E859BD}" dt="2021-12-16T21:18:55.294" v="3399" actId="20577"/>
          <ac:spMkLst>
            <pc:docMk/>
            <pc:sldMk cId="3687511291" sldId="2088197732"/>
            <ac:spMk id="13" creationId="{99EA27B4-7CBC-4D98-B823-F93E3F3A7460}"/>
          </ac:spMkLst>
        </pc:spChg>
      </pc:sldChg>
      <pc:sldChg chg="addSp modSp mod ord">
        <pc:chgData name="Mélissa SANTOS" userId="5ccc9f1b-c999-47fe-922a-b79f8516f227" providerId="ADAL" clId="{9FDA62E8-4DC8-4984-AFAF-8405A9E859BD}" dt="2021-12-16T20:36:02.727" v="1637" actId="113"/>
        <pc:sldMkLst>
          <pc:docMk/>
          <pc:sldMk cId="3909824901" sldId="2088197734"/>
        </pc:sldMkLst>
        <pc:spChg chg="add mod">
          <ac:chgData name="Mélissa SANTOS" userId="5ccc9f1b-c999-47fe-922a-b79f8516f227" providerId="ADAL" clId="{9FDA62E8-4DC8-4984-AFAF-8405A9E859BD}" dt="2021-12-16T20:36:02.727" v="1637" actId="113"/>
          <ac:spMkLst>
            <pc:docMk/>
            <pc:sldMk cId="3909824901" sldId="2088197734"/>
            <ac:spMk id="2" creationId="{574B2142-F77D-4CE8-9462-D8AD09629C73}"/>
          </ac:spMkLst>
        </pc:spChg>
        <pc:spChg chg="mod">
          <ac:chgData name="Mélissa SANTOS" userId="5ccc9f1b-c999-47fe-922a-b79f8516f227" providerId="ADAL" clId="{9FDA62E8-4DC8-4984-AFAF-8405A9E859BD}" dt="2021-12-16T20:15:35.691" v="684" actId="1076"/>
          <ac:spMkLst>
            <pc:docMk/>
            <pc:sldMk cId="3909824901" sldId="2088197734"/>
            <ac:spMk id="6" creationId="{B662401B-CC1E-49C5-A933-DD6DA07DF7FF}"/>
          </ac:spMkLst>
        </pc:spChg>
        <pc:spChg chg="add mod">
          <ac:chgData name="Mélissa SANTOS" userId="5ccc9f1b-c999-47fe-922a-b79f8516f227" providerId="ADAL" clId="{9FDA62E8-4DC8-4984-AFAF-8405A9E859BD}" dt="2021-12-16T20:31:42.070" v="1261" actId="1076"/>
          <ac:spMkLst>
            <pc:docMk/>
            <pc:sldMk cId="3909824901" sldId="2088197734"/>
            <ac:spMk id="9" creationId="{229C7137-2773-40CB-9BA2-170147966B77}"/>
          </ac:spMkLst>
        </pc:spChg>
        <pc:spChg chg="add mod">
          <ac:chgData name="Mélissa SANTOS" userId="5ccc9f1b-c999-47fe-922a-b79f8516f227" providerId="ADAL" clId="{9FDA62E8-4DC8-4984-AFAF-8405A9E859BD}" dt="2021-12-16T20:32:49.567" v="1273" actId="113"/>
          <ac:spMkLst>
            <pc:docMk/>
            <pc:sldMk cId="3909824901" sldId="2088197734"/>
            <ac:spMk id="15" creationId="{E2E74F2E-F1C8-40DD-B5CD-281F0CA896D7}"/>
          </ac:spMkLst>
        </pc:spChg>
        <pc:spChg chg="add mod">
          <ac:chgData name="Mélissa SANTOS" userId="5ccc9f1b-c999-47fe-922a-b79f8516f227" providerId="ADAL" clId="{9FDA62E8-4DC8-4984-AFAF-8405A9E859BD}" dt="2021-12-16T20:34:45.071" v="1626" actId="14100"/>
          <ac:spMkLst>
            <pc:docMk/>
            <pc:sldMk cId="3909824901" sldId="2088197734"/>
            <ac:spMk id="16" creationId="{1A52D758-B9C7-4832-8AFD-EAD8F8A539D9}"/>
          </ac:spMkLst>
        </pc:spChg>
        <pc:spChg chg="mod">
          <ac:chgData name="Mélissa SANTOS" userId="5ccc9f1b-c999-47fe-922a-b79f8516f227" providerId="ADAL" clId="{9FDA62E8-4DC8-4984-AFAF-8405A9E859BD}" dt="2021-12-16T20:35:06.013" v="1634" actId="20577"/>
          <ac:spMkLst>
            <pc:docMk/>
            <pc:sldMk cId="3909824901" sldId="2088197734"/>
            <ac:spMk id="25" creationId="{5851F973-B7B7-40FF-8F93-0848771ED4E0}"/>
          </ac:spMkLst>
        </pc:spChg>
        <pc:spChg chg="mod">
          <ac:chgData name="Mélissa SANTOS" userId="5ccc9f1b-c999-47fe-922a-b79f8516f227" providerId="ADAL" clId="{9FDA62E8-4DC8-4984-AFAF-8405A9E859BD}" dt="2021-12-16T20:35:48.454" v="1635" actId="207"/>
          <ac:spMkLst>
            <pc:docMk/>
            <pc:sldMk cId="3909824901" sldId="2088197734"/>
            <ac:spMk id="26" creationId="{37744B50-F468-4578-BB73-55E87C460895}"/>
          </ac:spMkLst>
        </pc:spChg>
        <pc:graphicFrameChg chg="add mod">
          <ac:chgData name="Mélissa SANTOS" userId="5ccc9f1b-c999-47fe-922a-b79f8516f227" providerId="ADAL" clId="{9FDA62E8-4DC8-4984-AFAF-8405A9E859BD}" dt="2021-12-16T20:31:38.738" v="1260" actId="1076"/>
          <ac:graphicFrameMkLst>
            <pc:docMk/>
            <pc:sldMk cId="3909824901" sldId="2088197734"/>
            <ac:graphicFrameMk id="8" creationId="{BE8CEDC9-7ABD-4462-AD1B-8EBB7F7B8868}"/>
          </ac:graphicFrameMkLst>
        </pc:graphicFrameChg>
        <pc:graphicFrameChg chg="add mod">
          <ac:chgData name="Mélissa SANTOS" userId="5ccc9f1b-c999-47fe-922a-b79f8516f227" providerId="ADAL" clId="{9FDA62E8-4DC8-4984-AFAF-8405A9E859BD}" dt="2021-12-16T20:32:27.324" v="1270" actId="255"/>
          <ac:graphicFrameMkLst>
            <pc:docMk/>
            <pc:sldMk cId="3909824901" sldId="2088197734"/>
            <ac:graphicFrameMk id="12" creationId="{38B87C9F-C677-4C2F-B9B0-184C6D7103C6}"/>
          </ac:graphicFrameMkLst>
        </pc:graphicFrameChg>
        <pc:picChg chg="mod">
          <ac:chgData name="Mélissa SANTOS" userId="5ccc9f1b-c999-47fe-922a-b79f8516f227" providerId="ADAL" clId="{9FDA62E8-4DC8-4984-AFAF-8405A9E859BD}" dt="2021-12-16T20:31:02.877" v="1244" actId="1076"/>
          <ac:picMkLst>
            <pc:docMk/>
            <pc:sldMk cId="3909824901" sldId="2088197734"/>
            <ac:picMk id="7" creationId="{D5280625-4D3D-42C4-8FE7-BA72099C12BE}"/>
          </ac:picMkLst>
        </pc:picChg>
      </pc:sldChg>
      <pc:sldChg chg="addSp delSp modSp mod">
        <pc:chgData name="Mélissa SANTOS" userId="5ccc9f1b-c999-47fe-922a-b79f8516f227" providerId="ADAL" clId="{9FDA62E8-4DC8-4984-AFAF-8405A9E859BD}" dt="2021-12-16T21:37:15.936" v="3807" actId="1076"/>
        <pc:sldMkLst>
          <pc:docMk/>
          <pc:sldMk cId="3256586320" sldId="2088197735"/>
        </pc:sldMkLst>
        <pc:spChg chg="add mod">
          <ac:chgData name="Mélissa SANTOS" userId="5ccc9f1b-c999-47fe-922a-b79f8516f227" providerId="ADAL" clId="{9FDA62E8-4DC8-4984-AFAF-8405A9E859BD}" dt="2021-12-16T21:37:10.564" v="3804" actId="1076"/>
          <ac:spMkLst>
            <pc:docMk/>
            <pc:sldMk cId="3256586320" sldId="2088197735"/>
            <ac:spMk id="15" creationId="{FAAE71AB-C8E7-4A45-94D6-8F90725C681C}"/>
          </ac:spMkLst>
        </pc:spChg>
        <pc:spChg chg="mod">
          <ac:chgData name="Mélissa SANTOS" userId="5ccc9f1b-c999-47fe-922a-b79f8516f227" providerId="ADAL" clId="{9FDA62E8-4DC8-4984-AFAF-8405A9E859BD}" dt="2021-12-16T21:12:12.528" v="3266" actId="1076"/>
          <ac:spMkLst>
            <pc:docMk/>
            <pc:sldMk cId="3256586320" sldId="2088197735"/>
            <ac:spMk id="22" creationId="{85D582BE-DC72-4224-A665-A20B2FAE6468}"/>
          </ac:spMkLst>
        </pc:spChg>
        <pc:spChg chg="del mod">
          <ac:chgData name="Mélissa SANTOS" userId="5ccc9f1b-c999-47fe-922a-b79f8516f227" providerId="ADAL" clId="{9FDA62E8-4DC8-4984-AFAF-8405A9E859BD}" dt="2021-12-16T21:36:31.134" v="3791" actId="478"/>
          <ac:spMkLst>
            <pc:docMk/>
            <pc:sldMk cId="3256586320" sldId="2088197735"/>
            <ac:spMk id="23" creationId="{8D32BCD0-DDE4-4050-AF4F-A9DF8C040CA7}"/>
          </ac:spMkLst>
        </pc:spChg>
        <pc:spChg chg="mod">
          <ac:chgData name="Mélissa SANTOS" userId="5ccc9f1b-c999-47fe-922a-b79f8516f227" providerId="ADAL" clId="{9FDA62E8-4DC8-4984-AFAF-8405A9E859BD}" dt="2021-12-16T21:37:04.734" v="3802" actId="1076"/>
          <ac:spMkLst>
            <pc:docMk/>
            <pc:sldMk cId="3256586320" sldId="2088197735"/>
            <ac:spMk id="24" creationId="{6B3D362F-0D03-44A0-BE43-5718F373B84B}"/>
          </ac:spMkLst>
        </pc:spChg>
        <pc:spChg chg="del">
          <ac:chgData name="Mélissa SANTOS" userId="5ccc9f1b-c999-47fe-922a-b79f8516f227" providerId="ADAL" clId="{9FDA62E8-4DC8-4984-AFAF-8405A9E859BD}" dt="2021-12-16T21:12:04.353" v="3263" actId="478"/>
          <ac:spMkLst>
            <pc:docMk/>
            <pc:sldMk cId="3256586320" sldId="2088197735"/>
            <ac:spMk id="25" creationId="{5851F973-B7B7-40FF-8F93-0848771ED4E0}"/>
          </ac:spMkLst>
        </pc:spChg>
        <pc:spChg chg="del">
          <ac:chgData name="Mélissa SANTOS" userId="5ccc9f1b-c999-47fe-922a-b79f8516f227" providerId="ADAL" clId="{9FDA62E8-4DC8-4984-AFAF-8405A9E859BD}" dt="2021-12-16T21:12:09.171" v="3265" actId="478"/>
          <ac:spMkLst>
            <pc:docMk/>
            <pc:sldMk cId="3256586320" sldId="2088197735"/>
            <ac:spMk id="26" creationId="{37744B50-F468-4578-BB73-55E87C460895}"/>
          </ac:spMkLst>
        </pc:spChg>
        <pc:picChg chg="add mod">
          <ac:chgData name="Mélissa SANTOS" userId="5ccc9f1b-c999-47fe-922a-b79f8516f227" providerId="ADAL" clId="{9FDA62E8-4DC8-4984-AFAF-8405A9E859BD}" dt="2021-12-16T21:36:48.142" v="3798" actId="1076"/>
          <ac:picMkLst>
            <pc:docMk/>
            <pc:sldMk cId="3256586320" sldId="2088197735"/>
            <ac:picMk id="3" creationId="{3FF3659C-D90B-4D7A-AB95-0C145526A1DF}"/>
          </ac:picMkLst>
        </pc:picChg>
        <pc:picChg chg="del">
          <ac:chgData name="Mélissa SANTOS" userId="5ccc9f1b-c999-47fe-922a-b79f8516f227" providerId="ADAL" clId="{9FDA62E8-4DC8-4984-AFAF-8405A9E859BD}" dt="2021-12-16T21:12:06.208" v="3264" actId="478"/>
          <ac:picMkLst>
            <pc:docMk/>
            <pc:sldMk cId="3256586320" sldId="2088197735"/>
            <ac:picMk id="7" creationId="{D5280625-4D3D-42C4-8FE7-BA72099C12BE}"/>
          </ac:picMkLst>
        </pc:picChg>
        <pc:picChg chg="add mod">
          <ac:chgData name="Mélissa SANTOS" userId="5ccc9f1b-c999-47fe-922a-b79f8516f227" providerId="ADAL" clId="{9FDA62E8-4DC8-4984-AFAF-8405A9E859BD}" dt="2021-12-16T21:37:12.372" v="3805" actId="1076"/>
          <ac:picMkLst>
            <pc:docMk/>
            <pc:sldMk cId="3256586320" sldId="2088197735"/>
            <ac:picMk id="8" creationId="{B50CE1C4-F943-47F5-865D-4CAF870906C9}"/>
          </ac:picMkLst>
        </pc:picChg>
        <pc:picChg chg="add mod">
          <ac:chgData name="Mélissa SANTOS" userId="5ccc9f1b-c999-47fe-922a-b79f8516f227" providerId="ADAL" clId="{9FDA62E8-4DC8-4984-AFAF-8405A9E859BD}" dt="2021-12-16T21:37:15.936" v="3807" actId="1076"/>
          <ac:picMkLst>
            <pc:docMk/>
            <pc:sldMk cId="3256586320" sldId="2088197735"/>
            <ac:picMk id="16" creationId="{FC5F7DC7-914F-4EB2-902E-37549038FDFC}"/>
          </ac:picMkLst>
        </pc:picChg>
        <pc:picChg chg="add mod">
          <ac:chgData name="Mélissa SANTOS" userId="5ccc9f1b-c999-47fe-922a-b79f8516f227" providerId="ADAL" clId="{9FDA62E8-4DC8-4984-AFAF-8405A9E859BD}" dt="2021-12-16T21:37:13.960" v="3806" actId="1076"/>
          <ac:picMkLst>
            <pc:docMk/>
            <pc:sldMk cId="3256586320" sldId="2088197735"/>
            <ac:picMk id="17" creationId="{C7583CDA-B078-47C3-9DEB-D0C3C86AF000}"/>
          </ac:picMkLst>
        </pc:picChg>
        <pc:picChg chg="mod">
          <ac:chgData name="Mélissa SANTOS" userId="5ccc9f1b-c999-47fe-922a-b79f8516f227" providerId="ADAL" clId="{9FDA62E8-4DC8-4984-AFAF-8405A9E859BD}" dt="2021-12-16T21:12:18.885" v="3268" actId="14100"/>
          <ac:picMkLst>
            <pc:docMk/>
            <pc:sldMk cId="3256586320" sldId="2088197735"/>
            <ac:picMk id="21" creationId="{105456EA-EE4B-46B0-AEE8-CF66AD2A0451}"/>
          </ac:picMkLst>
        </pc:picChg>
      </pc:sldChg>
      <pc:sldChg chg="modSp mod">
        <pc:chgData name="Mélissa SANTOS" userId="5ccc9f1b-c999-47fe-922a-b79f8516f227" providerId="ADAL" clId="{9FDA62E8-4DC8-4984-AFAF-8405A9E859BD}" dt="2021-12-17T14:12:11.127" v="7600" actId="113"/>
        <pc:sldMkLst>
          <pc:docMk/>
          <pc:sldMk cId="9909543" sldId="2088197736"/>
        </pc:sldMkLst>
        <pc:spChg chg="mod">
          <ac:chgData name="Mélissa SANTOS" userId="5ccc9f1b-c999-47fe-922a-b79f8516f227" providerId="ADAL" clId="{9FDA62E8-4DC8-4984-AFAF-8405A9E859BD}" dt="2021-12-17T14:10:35.299" v="7557" actId="1076"/>
          <ac:spMkLst>
            <pc:docMk/>
            <pc:sldMk cId="9909543" sldId="2088197736"/>
            <ac:spMk id="2" creationId="{574B2142-F77D-4CE8-9462-D8AD09629C73}"/>
          </ac:spMkLst>
        </pc:spChg>
        <pc:spChg chg="mod">
          <ac:chgData name="Mélissa SANTOS" userId="5ccc9f1b-c999-47fe-922a-b79f8516f227" providerId="ADAL" clId="{9FDA62E8-4DC8-4984-AFAF-8405A9E859BD}" dt="2021-12-17T14:12:11.127" v="7600" actId="113"/>
          <ac:spMkLst>
            <pc:docMk/>
            <pc:sldMk cId="9909543" sldId="2088197736"/>
            <ac:spMk id="3" creationId="{689EEFF0-6BB2-45B1-8345-5FA4CCFF0520}"/>
          </ac:spMkLst>
        </pc:spChg>
        <pc:spChg chg="mod">
          <ac:chgData name="Mélissa SANTOS" userId="5ccc9f1b-c999-47fe-922a-b79f8516f227" providerId="ADAL" clId="{9FDA62E8-4DC8-4984-AFAF-8405A9E859BD}" dt="2021-12-16T21:43:09.341" v="3934" actId="20577"/>
          <ac:spMkLst>
            <pc:docMk/>
            <pc:sldMk cId="9909543" sldId="2088197736"/>
            <ac:spMk id="6" creationId="{B662401B-CC1E-49C5-A933-DD6DA07DF7FF}"/>
          </ac:spMkLst>
        </pc:spChg>
        <pc:spChg chg="mod">
          <ac:chgData name="Mélissa SANTOS" userId="5ccc9f1b-c999-47fe-922a-b79f8516f227" providerId="ADAL" clId="{9FDA62E8-4DC8-4984-AFAF-8405A9E859BD}" dt="2021-12-17T14:10:38.887" v="7558" actId="1076"/>
          <ac:spMkLst>
            <pc:docMk/>
            <pc:sldMk cId="9909543" sldId="2088197736"/>
            <ac:spMk id="9" creationId="{229C7137-2773-40CB-9BA2-170147966B77}"/>
          </ac:spMkLst>
        </pc:spChg>
        <pc:spChg chg="mod">
          <ac:chgData name="Mélissa SANTOS" userId="5ccc9f1b-c999-47fe-922a-b79f8516f227" providerId="ADAL" clId="{9FDA62E8-4DC8-4984-AFAF-8405A9E859BD}" dt="2021-12-17T14:10:19.956" v="7552" actId="1076"/>
          <ac:spMkLst>
            <pc:docMk/>
            <pc:sldMk cId="9909543" sldId="2088197736"/>
            <ac:spMk id="25" creationId="{5851F973-B7B7-40FF-8F93-0848771ED4E0}"/>
          </ac:spMkLst>
        </pc:spChg>
        <pc:spChg chg="mod">
          <ac:chgData name="Mélissa SANTOS" userId="5ccc9f1b-c999-47fe-922a-b79f8516f227" providerId="ADAL" clId="{9FDA62E8-4DC8-4984-AFAF-8405A9E859BD}" dt="2021-12-17T14:10:27.554" v="7555" actId="20577"/>
          <ac:spMkLst>
            <pc:docMk/>
            <pc:sldMk cId="9909543" sldId="2088197736"/>
            <ac:spMk id="26" creationId="{37744B50-F468-4578-BB73-55E87C460895}"/>
          </ac:spMkLst>
        </pc:spChg>
      </pc:sldChg>
      <pc:sldChg chg="addSp delSp modSp del mod">
        <pc:chgData name="Mélissa SANTOS" userId="5ccc9f1b-c999-47fe-922a-b79f8516f227" providerId="ADAL" clId="{9FDA62E8-4DC8-4984-AFAF-8405A9E859BD}" dt="2021-12-16T21:42:52.074" v="3907" actId="2696"/>
        <pc:sldMkLst>
          <pc:docMk/>
          <pc:sldMk cId="1713101402" sldId="2088197736"/>
        </pc:sldMkLst>
        <pc:spChg chg="mod">
          <ac:chgData name="Mélissa SANTOS" userId="5ccc9f1b-c999-47fe-922a-b79f8516f227" providerId="ADAL" clId="{9FDA62E8-4DC8-4984-AFAF-8405A9E859BD}" dt="2021-12-16T20:51:19.886" v="2035" actId="20577"/>
          <ac:spMkLst>
            <pc:docMk/>
            <pc:sldMk cId="1713101402" sldId="2088197736"/>
            <ac:spMk id="2" creationId="{574B2142-F77D-4CE8-9462-D8AD09629C73}"/>
          </ac:spMkLst>
        </pc:spChg>
        <pc:spChg chg="add mod">
          <ac:chgData name="Mélissa SANTOS" userId="5ccc9f1b-c999-47fe-922a-b79f8516f227" providerId="ADAL" clId="{9FDA62E8-4DC8-4984-AFAF-8405A9E859BD}" dt="2021-12-16T21:00:36.099" v="3262" actId="20577"/>
          <ac:spMkLst>
            <pc:docMk/>
            <pc:sldMk cId="1713101402" sldId="2088197736"/>
            <ac:spMk id="3" creationId="{689EEFF0-6BB2-45B1-8345-5FA4CCFF0520}"/>
          </ac:spMkLst>
        </pc:spChg>
        <pc:spChg chg="mod">
          <ac:chgData name="Mélissa SANTOS" userId="5ccc9f1b-c999-47fe-922a-b79f8516f227" providerId="ADAL" clId="{9FDA62E8-4DC8-4984-AFAF-8405A9E859BD}" dt="2021-12-16T20:52:58.157" v="2272" actId="5793"/>
          <ac:spMkLst>
            <pc:docMk/>
            <pc:sldMk cId="1713101402" sldId="2088197736"/>
            <ac:spMk id="9" creationId="{229C7137-2773-40CB-9BA2-170147966B77}"/>
          </ac:spMkLst>
        </pc:spChg>
        <pc:spChg chg="del">
          <ac:chgData name="Mélissa SANTOS" userId="5ccc9f1b-c999-47fe-922a-b79f8516f227" providerId="ADAL" clId="{9FDA62E8-4DC8-4984-AFAF-8405A9E859BD}" dt="2021-12-16T20:53:15.883" v="2275" actId="478"/>
          <ac:spMkLst>
            <pc:docMk/>
            <pc:sldMk cId="1713101402" sldId="2088197736"/>
            <ac:spMk id="15" creationId="{E2E74F2E-F1C8-40DD-B5CD-281F0CA896D7}"/>
          </ac:spMkLst>
        </pc:spChg>
        <pc:spChg chg="del">
          <ac:chgData name="Mélissa SANTOS" userId="5ccc9f1b-c999-47fe-922a-b79f8516f227" providerId="ADAL" clId="{9FDA62E8-4DC8-4984-AFAF-8405A9E859BD}" dt="2021-12-16T20:53:13.024" v="2274" actId="478"/>
          <ac:spMkLst>
            <pc:docMk/>
            <pc:sldMk cId="1713101402" sldId="2088197736"/>
            <ac:spMk id="16" creationId="{1A52D758-B9C7-4832-8AFD-EAD8F8A539D9}"/>
          </ac:spMkLst>
        </pc:spChg>
        <pc:spChg chg="mod">
          <ac:chgData name="Mélissa SANTOS" userId="5ccc9f1b-c999-47fe-922a-b79f8516f227" providerId="ADAL" clId="{9FDA62E8-4DC8-4984-AFAF-8405A9E859BD}" dt="2021-12-16T20:40:36.335" v="1827" actId="14100"/>
          <ac:spMkLst>
            <pc:docMk/>
            <pc:sldMk cId="1713101402" sldId="2088197736"/>
            <ac:spMk id="25" creationId="{5851F973-B7B7-40FF-8F93-0848771ED4E0}"/>
          </ac:spMkLst>
        </pc:spChg>
        <pc:spChg chg="mod">
          <ac:chgData name="Mélissa SANTOS" userId="5ccc9f1b-c999-47fe-922a-b79f8516f227" providerId="ADAL" clId="{9FDA62E8-4DC8-4984-AFAF-8405A9E859BD}" dt="2021-12-16T20:50:49.282" v="1968" actId="20577"/>
          <ac:spMkLst>
            <pc:docMk/>
            <pc:sldMk cId="1713101402" sldId="2088197736"/>
            <ac:spMk id="26" creationId="{37744B50-F468-4578-BB73-55E87C460895}"/>
          </ac:spMkLst>
        </pc:spChg>
        <pc:graphicFrameChg chg="del">
          <ac:chgData name="Mélissa SANTOS" userId="5ccc9f1b-c999-47fe-922a-b79f8516f227" providerId="ADAL" clId="{9FDA62E8-4DC8-4984-AFAF-8405A9E859BD}" dt="2021-12-16T20:51:22.533" v="2036" actId="478"/>
          <ac:graphicFrameMkLst>
            <pc:docMk/>
            <pc:sldMk cId="1713101402" sldId="2088197736"/>
            <ac:graphicFrameMk id="8" creationId="{BE8CEDC9-7ABD-4462-AD1B-8EBB7F7B8868}"/>
          </ac:graphicFrameMkLst>
        </pc:graphicFrameChg>
        <pc:graphicFrameChg chg="del">
          <ac:chgData name="Mélissa SANTOS" userId="5ccc9f1b-c999-47fe-922a-b79f8516f227" providerId="ADAL" clId="{9FDA62E8-4DC8-4984-AFAF-8405A9E859BD}" dt="2021-12-16T20:53:09.667" v="2273" actId="478"/>
          <ac:graphicFrameMkLst>
            <pc:docMk/>
            <pc:sldMk cId="1713101402" sldId="2088197736"/>
            <ac:graphicFrameMk id="12" creationId="{38B87C9F-C677-4C2F-B9B0-184C6D7103C6}"/>
          </ac:graphicFrameMkLst>
        </pc:graphicFrameChg>
      </pc:sldChg>
      <pc:sldChg chg="modSp del mod">
        <pc:chgData name="Mélissa SANTOS" userId="5ccc9f1b-c999-47fe-922a-b79f8516f227" providerId="ADAL" clId="{9FDA62E8-4DC8-4984-AFAF-8405A9E859BD}" dt="2021-12-16T22:26:17.401" v="5787" actId="47"/>
        <pc:sldMkLst>
          <pc:docMk/>
          <pc:sldMk cId="3869478336" sldId="2088197737"/>
        </pc:sldMkLst>
        <pc:spChg chg="mod">
          <ac:chgData name="Mélissa SANTOS" userId="5ccc9f1b-c999-47fe-922a-b79f8516f227" providerId="ADAL" clId="{9FDA62E8-4DC8-4984-AFAF-8405A9E859BD}" dt="2021-12-16T21:21:11.852" v="3445" actId="20577"/>
          <ac:spMkLst>
            <pc:docMk/>
            <pc:sldMk cId="3869478336" sldId="2088197737"/>
            <ac:spMk id="7" creationId="{DC058A7C-6911-41B7-A085-6D27CDEE5146}"/>
          </ac:spMkLst>
        </pc:spChg>
      </pc:sldChg>
      <pc:sldChg chg="addSp delSp modSp mod">
        <pc:chgData name="Mélissa SANTOS" userId="5ccc9f1b-c999-47fe-922a-b79f8516f227" providerId="ADAL" clId="{9FDA62E8-4DC8-4984-AFAF-8405A9E859BD}" dt="2021-12-16T21:30:55.124" v="3783" actId="1076"/>
        <pc:sldMkLst>
          <pc:docMk/>
          <pc:sldMk cId="2504802048" sldId="2088197738"/>
        </pc:sldMkLst>
        <pc:spChg chg="del">
          <ac:chgData name="Mélissa SANTOS" userId="5ccc9f1b-c999-47fe-922a-b79f8516f227" providerId="ADAL" clId="{9FDA62E8-4DC8-4984-AFAF-8405A9E859BD}" dt="2021-12-16T21:30:49.532" v="3782" actId="478"/>
          <ac:spMkLst>
            <pc:docMk/>
            <pc:sldMk cId="2504802048" sldId="2088197738"/>
            <ac:spMk id="4" creationId="{89704F91-77D4-4A60-A5B0-D7603EE76EA2}"/>
          </ac:spMkLst>
        </pc:spChg>
        <pc:spChg chg="mod">
          <ac:chgData name="Mélissa SANTOS" userId="5ccc9f1b-c999-47fe-922a-b79f8516f227" providerId="ADAL" clId="{9FDA62E8-4DC8-4984-AFAF-8405A9E859BD}" dt="2021-12-16T21:30:55.124" v="3783" actId="1076"/>
          <ac:spMkLst>
            <pc:docMk/>
            <pc:sldMk cId="2504802048" sldId="2088197738"/>
            <ac:spMk id="5" creationId="{8F24B77C-3502-489B-B72C-E128DF4E0E5E}"/>
          </ac:spMkLst>
        </pc:spChg>
        <pc:spChg chg="add mod">
          <ac:chgData name="Mélissa SANTOS" userId="5ccc9f1b-c999-47fe-922a-b79f8516f227" providerId="ADAL" clId="{9FDA62E8-4DC8-4984-AFAF-8405A9E859BD}" dt="2021-12-16T21:30:47.227" v="3781"/>
          <ac:spMkLst>
            <pc:docMk/>
            <pc:sldMk cId="2504802048" sldId="2088197738"/>
            <ac:spMk id="6" creationId="{C8377AA1-DE5A-4590-BF4F-FE9B11298BE2}"/>
          </ac:spMkLst>
        </pc:spChg>
      </pc:sldChg>
      <pc:sldChg chg="addSp delSp modSp mod">
        <pc:chgData name="Mélissa SANTOS" userId="5ccc9f1b-c999-47fe-922a-b79f8516f227" providerId="ADAL" clId="{9FDA62E8-4DC8-4984-AFAF-8405A9E859BD}" dt="2021-12-17T08:32:20.872" v="6021" actId="1076"/>
        <pc:sldMkLst>
          <pc:docMk/>
          <pc:sldMk cId="34510801" sldId="2088197739"/>
        </pc:sldMkLst>
        <pc:spChg chg="mod">
          <ac:chgData name="Mélissa SANTOS" userId="5ccc9f1b-c999-47fe-922a-b79f8516f227" providerId="ADAL" clId="{9FDA62E8-4DC8-4984-AFAF-8405A9E859BD}" dt="2021-12-17T08:32:20.872" v="6021" actId="1076"/>
          <ac:spMkLst>
            <pc:docMk/>
            <pc:sldMk cId="34510801" sldId="2088197739"/>
            <ac:spMk id="2" creationId="{F6675FA4-F38D-490E-9DEB-F9D674828F13}"/>
          </ac:spMkLst>
        </pc:spChg>
        <pc:spChg chg="del">
          <ac:chgData name="Mélissa SANTOS" userId="5ccc9f1b-c999-47fe-922a-b79f8516f227" providerId="ADAL" clId="{9FDA62E8-4DC8-4984-AFAF-8405A9E859BD}" dt="2021-12-16T21:51:32.974" v="4162" actId="478"/>
          <ac:spMkLst>
            <pc:docMk/>
            <pc:sldMk cId="34510801" sldId="2088197739"/>
            <ac:spMk id="4" creationId="{2F1B7533-707A-4094-8304-58261647747A}"/>
          </ac:spMkLst>
        </pc:spChg>
        <pc:spChg chg="mod">
          <ac:chgData name="Mélissa SANTOS" userId="5ccc9f1b-c999-47fe-922a-b79f8516f227" providerId="ADAL" clId="{9FDA62E8-4DC8-4984-AFAF-8405A9E859BD}" dt="2021-12-17T08:32:18.863" v="6020" actId="14100"/>
          <ac:spMkLst>
            <pc:docMk/>
            <pc:sldMk cId="34510801" sldId="2088197739"/>
            <ac:spMk id="6" creationId="{35D3DA73-F486-45E4-BE21-96425284BF48}"/>
          </ac:spMkLst>
        </pc:spChg>
        <pc:spChg chg="add del mod">
          <ac:chgData name="Mélissa SANTOS" userId="5ccc9f1b-c999-47fe-922a-b79f8516f227" providerId="ADAL" clId="{9FDA62E8-4DC8-4984-AFAF-8405A9E859BD}" dt="2021-12-16T21:49:47.287" v="3981" actId="478"/>
          <ac:spMkLst>
            <pc:docMk/>
            <pc:sldMk cId="34510801" sldId="2088197739"/>
            <ac:spMk id="7" creationId="{5A3332C5-2898-4786-BE9F-62EAC5C3EF57}"/>
          </ac:spMkLst>
        </pc:spChg>
        <pc:spChg chg="del">
          <ac:chgData name="Mélissa SANTOS" userId="5ccc9f1b-c999-47fe-922a-b79f8516f227" providerId="ADAL" clId="{9FDA62E8-4DC8-4984-AFAF-8405A9E859BD}" dt="2021-12-16T21:49:40.753" v="3979" actId="478"/>
          <ac:spMkLst>
            <pc:docMk/>
            <pc:sldMk cId="34510801" sldId="2088197739"/>
            <ac:spMk id="8" creationId="{A3CB9F35-2216-4ECF-850F-852995C99F47}"/>
          </ac:spMkLst>
        </pc:spChg>
        <pc:spChg chg="del">
          <ac:chgData name="Mélissa SANTOS" userId="5ccc9f1b-c999-47fe-922a-b79f8516f227" providerId="ADAL" clId="{9FDA62E8-4DC8-4984-AFAF-8405A9E859BD}" dt="2021-12-16T21:49:44.599" v="3980" actId="478"/>
          <ac:spMkLst>
            <pc:docMk/>
            <pc:sldMk cId="34510801" sldId="2088197739"/>
            <ac:spMk id="9" creationId="{A3CEFD19-4364-46CB-B9B7-71D38FEA5C46}"/>
          </ac:spMkLst>
        </pc:spChg>
        <pc:spChg chg="add mod">
          <ac:chgData name="Mélissa SANTOS" userId="5ccc9f1b-c999-47fe-922a-b79f8516f227" providerId="ADAL" clId="{9FDA62E8-4DC8-4984-AFAF-8405A9E859BD}" dt="2021-12-16T21:56:28.737" v="4261" actId="20577"/>
          <ac:spMkLst>
            <pc:docMk/>
            <pc:sldMk cId="34510801" sldId="2088197739"/>
            <ac:spMk id="10" creationId="{94A16F4A-F397-4FBB-8F9C-F5CC33529FA7}"/>
          </ac:spMkLst>
        </pc:spChg>
      </pc:sldChg>
      <pc:sldChg chg="addSp delSp modSp mod">
        <pc:chgData name="Mélissa SANTOS" userId="5ccc9f1b-c999-47fe-922a-b79f8516f227" providerId="ADAL" clId="{9FDA62E8-4DC8-4984-AFAF-8405A9E859BD}" dt="2021-12-17T14:33:29.474" v="7859" actId="14100"/>
        <pc:sldMkLst>
          <pc:docMk/>
          <pc:sldMk cId="3115647850" sldId="2088197740"/>
        </pc:sldMkLst>
        <pc:spChg chg="del">
          <ac:chgData name="Mélissa SANTOS" userId="5ccc9f1b-c999-47fe-922a-b79f8516f227" providerId="ADAL" clId="{9FDA62E8-4DC8-4984-AFAF-8405A9E859BD}" dt="2021-12-16T21:57:05.895" v="4297" actId="478"/>
          <ac:spMkLst>
            <pc:docMk/>
            <pc:sldMk cId="3115647850" sldId="2088197740"/>
            <ac:spMk id="2" creationId="{F6675FA4-F38D-490E-9DEB-F9D674828F13}"/>
          </ac:spMkLst>
        </pc:spChg>
        <pc:spChg chg="mod">
          <ac:chgData name="Mélissa SANTOS" userId="5ccc9f1b-c999-47fe-922a-b79f8516f227" providerId="ADAL" clId="{9FDA62E8-4DC8-4984-AFAF-8405A9E859BD}" dt="2021-12-17T14:28:07.707" v="7611" actId="1076"/>
          <ac:spMkLst>
            <pc:docMk/>
            <pc:sldMk cId="3115647850" sldId="2088197740"/>
            <ac:spMk id="6" creationId="{35D3DA73-F486-45E4-BE21-96425284BF48}"/>
          </ac:spMkLst>
        </pc:spChg>
        <pc:spChg chg="add mod">
          <ac:chgData name="Mélissa SANTOS" userId="5ccc9f1b-c999-47fe-922a-b79f8516f227" providerId="ADAL" clId="{9FDA62E8-4DC8-4984-AFAF-8405A9E859BD}" dt="2021-12-17T14:33:29.474" v="7859" actId="14100"/>
          <ac:spMkLst>
            <pc:docMk/>
            <pc:sldMk cId="3115647850" sldId="2088197740"/>
            <ac:spMk id="9" creationId="{322B953F-8955-4A7E-89E5-62A5896A1331}"/>
          </ac:spMkLst>
        </pc:spChg>
        <pc:spChg chg="mod">
          <ac:chgData name="Mélissa SANTOS" userId="5ccc9f1b-c999-47fe-922a-b79f8516f227" providerId="ADAL" clId="{9FDA62E8-4DC8-4984-AFAF-8405A9E859BD}" dt="2021-12-16T21:59:24.759" v="4343" actId="20577"/>
          <ac:spMkLst>
            <pc:docMk/>
            <pc:sldMk cId="3115647850" sldId="2088197740"/>
            <ac:spMk id="10" creationId="{94A16F4A-F397-4FBB-8F9C-F5CC33529FA7}"/>
          </ac:spMkLst>
        </pc:spChg>
        <pc:spChg chg="add mod">
          <ac:chgData name="Mélissa SANTOS" userId="5ccc9f1b-c999-47fe-922a-b79f8516f227" providerId="ADAL" clId="{9FDA62E8-4DC8-4984-AFAF-8405A9E859BD}" dt="2021-12-17T14:33:26.203" v="7858" actId="1076"/>
          <ac:spMkLst>
            <pc:docMk/>
            <pc:sldMk cId="3115647850" sldId="2088197740"/>
            <ac:spMk id="11" creationId="{F3693532-1F04-400F-8CBF-071414B8245B}"/>
          </ac:spMkLst>
        </pc:spChg>
        <pc:spChg chg="add mod">
          <ac:chgData name="Mélissa SANTOS" userId="5ccc9f1b-c999-47fe-922a-b79f8516f227" providerId="ADAL" clId="{9FDA62E8-4DC8-4984-AFAF-8405A9E859BD}" dt="2021-12-17T14:31:44.766" v="7832" actId="1076"/>
          <ac:spMkLst>
            <pc:docMk/>
            <pc:sldMk cId="3115647850" sldId="2088197740"/>
            <ac:spMk id="12" creationId="{861B008C-B17D-4EDA-8A81-39D29DBCC7CA}"/>
          </ac:spMkLst>
        </pc:spChg>
        <pc:picChg chg="add mod">
          <ac:chgData name="Mélissa SANTOS" userId="5ccc9f1b-c999-47fe-922a-b79f8516f227" providerId="ADAL" clId="{9FDA62E8-4DC8-4984-AFAF-8405A9E859BD}" dt="2021-12-17T14:33:22.436" v="7857" actId="14100"/>
          <ac:picMkLst>
            <pc:docMk/>
            <pc:sldMk cId="3115647850" sldId="2088197740"/>
            <ac:picMk id="4" creationId="{BB504B4D-9509-4986-9F1F-BAC47DCBE757}"/>
          </ac:picMkLst>
        </pc:picChg>
        <pc:picChg chg="add mod">
          <ac:chgData name="Mélissa SANTOS" userId="5ccc9f1b-c999-47fe-922a-b79f8516f227" providerId="ADAL" clId="{9FDA62E8-4DC8-4984-AFAF-8405A9E859BD}" dt="2021-12-17T14:33:19.363" v="7856" actId="14100"/>
          <ac:picMkLst>
            <pc:docMk/>
            <pc:sldMk cId="3115647850" sldId="2088197740"/>
            <ac:picMk id="8" creationId="{952F9575-C504-4C59-B90F-7EE4BDC5E56D}"/>
          </ac:picMkLst>
        </pc:picChg>
      </pc:sldChg>
      <pc:sldMasterChg chg="del delSldLayout">
        <pc:chgData name="Mélissa SANTOS" userId="5ccc9f1b-c999-47fe-922a-b79f8516f227" providerId="ADAL" clId="{9FDA62E8-4DC8-4984-AFAF-8405A9E859BD}" dt="2021-12-16T22:30:14.475" v="6003" actId="47"/>
        <pc:sldMasterMkLst>
          <pc:docMk/>
          <pc:sldMasterMk cId="3804933180" sldId="2147483774"/>
        </pc:sldMasterMkLst>
        <pc:sldLayoutChg chg="del">
          <pc:chgData name="Mélissa SANTOS" userId="5ccc9f1b-c999-47fe-922a-b79f8516f227" providerId="ADAL" clId="{9FDA62E8-4DC8-4984-AFAF-8405A9E859BD}" dt="2021-12-16T22:30:14.475" v="6003" actId="47"/>
          <pc:sldLayoutMkLst>
            <pc:docMk/>
            <pc:sldMasterMk cId="3804933180" sldId="2147483774"/>
            <pc:sldLayoutMk cId="1024925544" sldId="2147483775"/>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2615509710" sldId="2147483776"/>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028875648" sldId="2147483777"/>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492083231" sldId="2147483778"/>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4227049322" sldId="2147483779"/>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791702102" sldId="2147483780"/>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2559637100" sldId="2147483781"/>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9951462" sldId="2147483782"/>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602755464" sldId="2147483783"/>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264958613" sldId="2147483784"/>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946236545" sldId="2147483785"/>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624282155" sldId="2147483786"/>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2585451551" sldId="2147483787"/>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4038993199" sldId="2147483788"/>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227535626" sldId="2147483789"/>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633517566" sldId="2147483790"/>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671428812" sldId="2147483791"/>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126590256" sldId="2147483792"/>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578748526" sldId="2147483793"/>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946452146" sldId="2147483794"/>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652809334" sldId="2147483795"/>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915363179" sldId="2147483796"/>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513397834" sldId="2147483797"/>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651249776" sldId="2147483798"/>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914429722" sldId="2147483799"/>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1929941141" sldId="2147483800"/>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273310024" sldId="2147483801"/>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537122455" sldId="2147483802"/>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3138750485" sldId="2147483803"/>
          </pc:sldLayoutMkLst>
        </pc:sldLayoutChg>
        <pc:sldLayoutChg chg="del">
          <pc:chgData name="Mélissa SANTOS" userId="5ccc9f1b-c999-47fe-922a-b79f8516f227" providerId="ADAL" clId="{9FDA62E8-4DC8-4984-AFAF-8405A9E859BD}" dt="2021-12-16T22:30:14.475" v="6003" actId="47"/>
          <pc:sldLayoutMkLst>
            <pc:docMk/>
            <pc:sldMasterMk cId="3804933180" sldId="2147483774"/>
            <pc:sldLayoutMk cId="875114270" sldId="2147483804"/>
          </pc:sldLayoutMkLst>
        </pc:sldLayoutChg>
      </pc:sldMasterChg>
    </pc:docChg>
  </pc:docChgLst>
  <pc:docChgLst>
    <pc:chgData name="Mélissa SANTOS" userId="5ccc9f1b-c999-47fe-922a-b79f8516f227" providerId="ADAL" clId="{418D29C6-131E-496B-8BE2-F72A27AC49C4}"/>
    <pc:docChg chg="undo redo custSel modSld">
      <pc:chgData name="Mélissa SANTOS" userId="5ccc9f1b-c999-47fe-922a-b79f8516f227" providerId="ADAL" clId="{418D29C6-131E-496B-8BE2-F72A27AC49C4}" dt="2021-12-16T14:19:01.595" v="763" actId="20577"/>
      <pc:docMkLst>
        <pc:docMk/>
      </pc:docMkLst>
      <pc:sldChg chg="modSp mod">
        <pc:chgData name="Mélissa SANTOS" userId="5ccc9f1b-c999-47fe-922a-b79f8516f227" providerId="ADAL" clId="{418D29C6-131E-496B-8BE2-F72A27AC49C4}" dt="2021-12-16T14:17:45.650" v="734" actId="20577"/>
        <pc:sldMkLst>
          <pc:docMk/>
          <pc:sldMk cId="2126066604" sldId="343"/>
        </pc:sldMkLst>
        <pc:spChg chg="mod">
          <ac:chgData name="Mélissa SANTOS" userId="5ccc9f1b-c999-47fe-922a-b79f8516f227" providerId="ADAL" clId="{418D29C6-131E-496B-8BE2-F72A27AC49C4}" dt="2021-12-16T14:17:30.171" v="732" actId="14100"/>
          <ac:spMkLst>
            <pc:docMk/>
            <pc:sldMk cId="2126066604" sldId="343"/>
            <ac:spMk id="7" creationId="{283AD9CA-81F4-46CD-9B36-0509457FDA03}"/>
          </ac:spMkLst>
        </pc:spChg>
        <pc:spChg chg="mod">
          <ac:chgData name="Mélissa SANTOS" userId="5ccc9f1b-c999-47fe-922a-b79f8516f227" providerId="ADAL" clId="{418D29C6-131E-496B-8BE2-F72A27AC49C4}" dt="2021-12-16T14:17:45.650" v="734" actId="20577"/>
          <ac:spMkLst>
            <pc:docMk/>
            <pc:sldMk cId="2126066604" sldId="343"/>
            <ac:spMk id="21" creationId="{B9D897B2-C006-4FE9-ACFE-D49CD7FB41BE}"/>
          </ac:spMkLst>
        </pc:spChg>
      </pc:sldChg>
      <pc:sldChg chg="modSp mod">
        <pc:chgData name="Mélissa SANTOS" userId="5ccc9f1b-c999-47fe-922a-b79f8516f227" providerId="ADAL" clId="{418D29C6-131E-496B-8BE2-F72A27AC49C4}" dt="2021-12-16T07:51:27.627" v="30" actId="20577"/>
        <pc:sldMkLst>
          <pc:docMk/>
          <pc:sldMk cId="1351598930" sldId="347"/>
        </pc:sldMkLst>
        <pc:spChg chg="mod">
          <ac:chgData name="Mélissa SANTOS" userId="5ccc9f1b-c999-47fe-922a-b79f8516f227" providerId="ADAL" clId="{418D29C6-131E-496B-8BE2-F72A27AC49C4}" dt="2021-12-16T07:51:18.700" v="12" actId="20577"/>
          <ac:spMkLst>
            <pc:docMk/>
            <pc:sldMk cId="1351598930" sldId="347"/>
            <ac:spMk id="4" creationId="{00000000-0000-0000-0000-000000000000}"/>
          </ac:spMkLst>
        </pc:spChg>
        <pc:spChg chg="mod">
          <ac:chgData name="Mélissa SANTOS" userId="5ccc9f1b-c999-47fe-922a-b79f8516f227" providerId="ADAL" clId="{418D29C6-131E-496B-8BE2-F72A27AC49C4}" dt="2021-12-16T07:51:27.627" v="30" actId="20577"/>
          <ac:spMkLst>
            <pc:docMk/>
            <pc:sldMk cId="1351598930" sldId="347"/>
            <ac:spMk id="5" creationId="{00000000-0000-0000-0000-000000000000}"/>
          </ac:spMkLst>
        </pc:spChg>
      </pc:sldChg>
      <pc:sldChg chg="modSp mod">
        <pc:chgData name="Mélissa SANTOS" userId="5ccc9f1b-c999-47fe-922a-b79f8516f227" providerId="ADAL" clId="{418D29C6-131E-496B-8BE2-F72A27AC49C4}" dt="2021-12-16T07:51:35.520" v="41" actId="20577"/>
        <pc:sldMkLst>
          <pc:docMk/>
          <pc:sldMk cId="2572841507" sldId="592"/>
        </pc:sldMkLst>
        <pc:spChg chg="mod">
          <ac:chgData name="Mélissa SANTOS" userId="5ccc9f1b-c999-47fe-922a-b79f8516f227" providerId="ADAL" clId="{418D29C6-131E-496B-8BE2-F72A27AC49C4}" dt="2021-12-16T07:51:35.520" v="41" actId="20577"/>
          <ac:spMkLst>
            <pc:docMk/>
            <pc:sldMk cId="2572841507" sldId="592"/>
            <ac:spMk id="2" creationId="{8F04AF24-5F52-4663-B134-FDA79D67B0AE}"/>
          </ac:spMkLst>
        </pc:spChg>
      </pc:sldChg>
      <pc:sldChg chg="addSp delSp modSp mod">
        <pc:chgData name="Mélissa SANTOS" userId="5ccc9f1b-c999-47fe-922a-b79f8516f227" providerId="ADAL" clId="{418D29C6-131E-496B-8BE2-F72A27AC49C4}" dt="2021-12-16T14:16:21.080" v="723" actId="313"/>
        <pc:sldMkLst>
          <pc:docMk/>
          <pc:sldMk cId="1918686491" sldId="821"/>
        </pc:sldMkLst>
        <pc:spChg chg="del">
          <ac:chgData name="Mélissa SANTOS" userId="5ccc9f1b-c999-47fe-922a-b79f8516f227" providerId="ADAL" clId="{418D29C6-131E-496B-8BE2-F72A27AC49C4}" dt="2021-12-16T07:57:20.286" v="42" actId="478"/>
          <ac:spMkLst>
            <pc:docMk/>
            <pc:sldMk cId="1918686491" sldId="821"/>
            <ac:spMk id="2" creationId="{8F04AF24-5F52-4663-B134-FDA79D67B0AE}"/>
          </ac:spMkLst>
        </pc:spChg>
        <pc:spChg chg="del mod">
          <ac:chgData name="Mélissa SANTOS" userId="5ccc9f1b-c999-47fe-922a-b79f8516f227" providerId="ADAL" clId="{418D29C6-131E-496B-8BE2-F72A27AC49C4}" dt="2021-12-16T07:59:30.213" v="136" actId="478"/>
          <ac:spMkLst>
            <pc:docMk/>
            <pc:sldMk cId="1918686491" sldId="821"/>
            <ac:spMk id="3" creationId="{8F24B77C-3502-489B-B72C-E128DF4E0E5E}"/>
          </ac:spMkLst>
        </pc:spChg>
        <pc:spChg chg="add del mod">
          <ac:chgData name="Mélissa SANTOS" userId="5ccc9f1b-c999-47fe-922a-b79f8516f227" providerId="ADAL" clId="{418D29C6-131E-496B-8BE2-F72A27AC49C4}" dt="2021-12-16T07:57:22.622" v="43" actId="478"/>
          <ac:spMkLst>
            <pc:docMk/>
            <pc:sldMk cId="1918686491" sldId="821"/>
            <ac:spMk id="7" creationId="{A2585176-722C-4784-B8DA-AD1C777E8ACF}"/>
          </ac:spMkLst>
        </pc:spChg>
        <pc:spChg chg="mod">
          <ac:chgData name="Mélissa SANTOS" userId="5ccc9f1b-c999-47fe-922a-b79f8516f227" providerId="ADAL" clId="{418D29C6-131E-496B-8BE2-F72A27AC49C4}" dt="2021-12-16T10:10:24.434" v="396" actId="207"/>
          <ac:spMkLst>
            <pc:docMk/>
            <pc:sldMk cId="1918686491" sldId="821"/>
            <ac:spMk id="8" creationId="{5C0AFE98-D33C-46D1-B6D7-99FFB27212A2}"/>
          </ac:spMkLst>
        </pc:spChg>
        <pc:spChg chg="mod">
          <ac:chgData name="Mélissa SANTOS" userId="5ccc9f1b-c999-47fe-922a-b79f8516f227" providerId="ADAL" clId="{418D29C6-131E-496B-8BE2-F72A27AC49C4}" dt="2021-12-16T10:13:01.384" v="405" actId="1076"/>
          <ac:spMkLst>
            <pc:docMk/>
            <pc:sldMk cId="1918686491" sldId="821"/>
            <ac:spMk id="10" creationId="{8204167C-F8D5-4B3A-A7C9-345BFF0F7BDD}"/>
          </ac:spMkLst>
        </pc:spChg>
        <pc:spChg chg="add mod">
          <ac:chgData name="Mélissa SANTOS" userId="5ccc9f1b-c999-47fe-922a-b79f8516f227" providerId="ADAL" clId="{418D29C6-131E-496B-8BE2-F72A27AC49C4}" dt="2021-12-16T07:59:23.775" v="134" actId="20577"/>
          <ac:spMkLst>
            <pc:docMk/>
            <pc:sldMk cId="1918686491" sldId="821"/>
            <ac:spMk id="11" creationId="{8C1D06A1-4D42-4113-8A5E-A82FA6A65F68}"/>
          </ac:spMkLst>
        </pc:spChg>
        <pc:spChg chg="add mod">
          <ac:chgData name="Mélissa SANTOS" userId="5ccc9f1b-c999-47fe-922a-b79f8516f227" providerId="ADAL" clId="{418D29C6-131E-496B-8BE2-F72A27AC49C4}" dt="2021-12-16T14:16:21.080" v="723" actId="313"/>
          <ac:spMkLst>
            <pc:docMk/>
            <pc:sldMk cId="1918686491" sldId="821"/>
            <ac:spMk id="17" creationId="{D46F02CF-F48A-4BBC-BADC-3ABB29A8458C}"/>
          </ac:spMkLst>
        </pc:spChg>
        <pc:spChg chg="add mod">
          <ac:chgData name="Mélissa SANTOS" userId="5ccc9f1b-c999-47fe-922a-b79f8516f227" providerId="ADAL" clId="{418D29C6-131E-496B-8BE2-F72A27AC49C4}" dt="2021-12-16T10:18:29.820" v="558" actId="14100"/>
          <ac:spMkLst>
            <pc:docMk/>
            <pc:sldMk cId="1918686491" sldId="821"/>
            <ac:spMk id="18" creationId="{57CE5DD6-5722-4407-A731-40E3A6B3F8FE}"/>
          </ac:spMkLst>
        </pc:spChg>
        <pc:graphicFrameChg chg="mod modGraphic">
          <ac:chgData name="Mélissa SANTOS" userId="5ccc9f1b-c999-47fe-922a-b79f8516f227" providerId="ADAL" clId="{418D29C6-131E-496B-8BE2-F72A27AC49C4}" dt="2021-12-16T10:18:17.233" v="555" actId="1076"/>
          <ac:graphicFrameMkLst>
            <pc:docMk/>
            <pc:sldMk cId="1918686491" sldId="821"/>
            <ac:graphicFrameMk id="6" creationId="{5DEF7BAD-D9F6-44FB-AC6E-CEE387C0F27A}"/>
          </ac:graphicFrameMkLst>
        </pc:graphicFrameChg>
        <pc:picChg chg="add del mod">
          <ac:chgData name="Mélissa SANTOS" userId="5ccc9f1b-c999-47fe-922a-b79f8516f227" providerId="ADAL" clId="{418D29C6-131E-496B-8BE2-F72A27AC49C4}" dt="2021-12-16T10:03:00.802" v="165" actId="478"/>
          <ac:picMkLst>
            <pc:docMk/>
            <pc:sldMk cId="1918686491" sldId="821"/>
            <ac:picMk id="12" creationId="{31972254-5903-4D30-BD0E-73A7699F8C1F}"/>
          </ac:picMkLst>
        </pc:picChg>
        <pc:picChg chg="add mod">
          <ac:chgData name="Mélissa SANTOS" userId="5ccc9f1b-c999-47fe-922a-b79f8516f227" providerId="ADAL" clId="{418D29C6-131E-496B-8BE2-F72A27AC49C4}" dt="2021-12-16T10:18:19.837" v="556" actId="1076"/>
          <ac:picMkLst>
            <pc:docMk/>
            <pc:sldMk cId="1918686491" sldId="821"/>
            <ac:picMk id="14" creationId="{8F29318F-96FF-4E6B-AFC8-BF4A9E009FBD}"/>
          </ac:picMkLst>
        </pc:picChg>
        <pc:picChg chg="add mod">
          <ac:chgData name="Mélissa SANTOS" userId="5ccc9f1b-c999-47fe-922a-b79f8516f227" providerId="ADAL" clId="{418D29C6-131E-496B-8BE2-F72A27AC49C4}" dt="2021-12-16T10:18:21.808" v="557" actId="1076"/>
          <ac:picMkLst>
            <pc:docMk/>
            <pc:sldMk cId="1918686491" sldId="821"/>
            <ac:picMk id="16" creationId="{F5A4A511-D90A-434B-B2EE-C79F0465213B}"/>
          </ac:picMkLst>
        </pc:picChg>
        <pc:picChg chg="add mod">
          <ac:chgData name="Mélissa SANTOS" userId="5ccc9f1b-c999-47fe-922a-b79f8516f227" providerId="ADAL" clId="{418D29C6-131E-496B-8BE2-F72A27AC49C4}" dt="2021-12-16T10:18:38.380" v="560" actId="1076"/>
          <ac:picMkLst>
            <pc:docMk/>
            <pc:sldMk cId="1918686491" sldId="821"/>
            <ac:picMk id="19" creationId="{3B0AEFE5-9121-4A89-A141-A27DDDCFB36B}"/>
          </ac:picMkLst>
        </pc:picChg>
      </pc:sldChg>
      <pc:sldChg chg="delSp modSp mod">
        <pc:chgData name="Mélissa SANTOS" userId="5ccc9f1b-c999-47fe-922a-b79f8516f227" providerId="ADAL" clId="{418D29C6-131E-496B-8BE2-F72A27AC49C4}" dt="2021-12-16T14:15:57.460" v="712" actId="114"/>
        <pc:sldMkLst>
          <pc:docMk/>
          <pc:sldMk cId="769608230" sldId="230717862"/>
        </pc:sldMkLst>
        <pc:spChg chg="mod">
          <ac:chgData name="Mélissa SANTOS" userId="5ccc9f1b-c999-47fe-922a-b79f8516f227" providerId="ADAL" clId="{418D29C6-131E-496B-8BE2-F72A27AC49C4}" dt="2021-12-16T14:15:26.335" v="707" actId="1076"/>
          <ac:spMkLst>
            <pc:docMk/>
            <pc:sldMk cId="769608230" sldId="230717862"/>
            <ac:spMk id="2" creationId="{4C9BD5EC-B5E4-4916-81DE-4AB1916CAAE4}"/>
          </ac:spMkLst>
        </pc:spChg>
        <pc:spChg chg="mod">
          <ac:chgData name="Mélissa SANTOS" userId="5ccc9f1b-c999-47fe-922a-b79f8516f227" providerId="ADAL" clId="{418D29C6-131E-496B-8BE2-F72A27AC49C4}" dt="2021-12-16T10:11:29.303" v="399" actId="20577"/>
          <ac:spMkLst>
            <pc:docMk/>
            <pc:sldMk cId="769608230" sldId="230717862"/>
            <ac:spMk id="14" creationId="{C3CEA2C4-7DE9-49C8-A9FA-8977C44951E0}"/>
          </ac:spMkLst>
        </pc:spChg>
        <pc:spChg chg="mod">
          <ac:chgData name="Mélissa SANTOS" userId="5ccc9f1b-c999-47fe-922a-b79f8516f227" providerId="ADAL" clId="{418D29C6-131E-496B-8BE2-F72A27AC49C4}" dt="2021-12-16T14:15:39.584" v="709" actId="1076"/>
          <ac:spMkLst>
            <pc:docMk/>
            <pc:sldMk cId="769608230" sldId="230717862"/>
            <ac:spMk id="17" creationId="{BD1934ED-1FC5-47D1-98FF-9B8BB3195650}"/>
          </ac:spMkLst>
        </pc:spChg>
        <pc:spChg chg="mod">
          <ac:chgData name="Mélissa SANTOS" userId="5ccc9f1b-c999-47fe-922a-b79f8516f227" providerId="ADAL" clId="{418D29C6-131E-496B-8BE2-F72A27AC49C4}" dt="2021-12-16T14:15:57.460" v="712" actId="114"/>
          <ac:spMkLst>
            <pc:docMk/>
            <pc:sldMk cId="769608230" sldId="230717862"/>
            <ac:spMk id="18" creationId="{AC2BADFF-7BB4-4657-B1F2-8FA757A39610}"/>
          </ac:spMkLst>
        </pc:spChg>
        <pc:spChg chg="del">
          <ac:chgData name="Mélissa SANTOS" userId="5ccc9f1b-c999-47fe-922a-b79f8516f227" providerId="ADAL" clId="{418D29C6-131E-496B-8BE2-F72A27AC49C4}" dt="2021-12-16T14:14:44.631" v="661" actId="478"/>
          <ac:spMkLst>
            <pc:docMk/>
            <pc:sldMk cId="769608230" sldId="230717862"/>
            <ac:spMk id="20" creationId="{75DD9CC9-B30F-46C3-97A7-6C2686D09693}"/>
          </ac:spMkLst>
        </pc:spChg>
        <pc:picChg chg="mod">
          <ac:chgData name="Mélissa SANTOS" userId="5ccc9f1b-c999-47fe-922a-b79f8516f227" providerId="ADAL" clId="{418D29C6-131E-496B-8BE2-F72A27AC49C4}" dt="2021-12-16T14:15:45.757" v="710" actId="14100"/>
          <ac:picMkLst>
            <pc:docMk/>
            <pc:sldMk cId="769608230" sldId="230717862"/>
            <ac:picMk id="8" creationId="{5B783506-C872-4E73-BF31-9BF30617A43E}"/>
          </ac:picMkLst>
        </pc:picChg>
      </pc:sldChg>
      <pc:sldChg chg="addSp delSp modSp mod">
        <pc:chgData name="Mélissa SANTOS" userId="5ccc9f1b-c999-47fe-922a-b79f8516f227" providerId="ADAL" clId="{418D29C6-131E-496B-8BE2-F72A27AC49C4}" dt="2021-12-16T14:17:18.581" v="731" actId="113"/>
        <pc:sldMkLst>
          <pc:docMk/>
          <pc:sldMk cId="1751654775" sldId="2088197733"/>
        </pc:sldMkLst>
        <pc:spChg chg="del">
          <ac:chgData name="Mélissa SANTOS" userId="5ccc9f1b-c999-47fe-922a-b79f8516f227" providerId="ADAL" clId="{418D29C6-131E-496B-8BE2-F72A27AC49C4}" dt="2021-12-16T10:44:37.893" v="563" actId="478"/>
          <ac:spMkLst>
            <pc:docMk/>
            <pc:sldMk cId="1751654775" sldId="2088197733"/>
            <ac:spMk id="2" creationId="{4C9BD5EC-B5E4-4916-81DE-4AB1916CAAE4}"/>
          </ac:spMkLst>
        </pc:spChg>
        <pc:spChg chg="del mod">
          <ac:chgData name="Mélissa SANTOS" userId="5ccc9f1b-c999-47fe-922a-b79f8516f227" providerId="ADAL" clId="{418D29C6-131E-496B-8BE2-F72A27AC49C4}" dt="2021-12-16T10:44:16.075" v="562" actId="478"/>
          <ac:spMkLst>
            <pc:docMk/>
            <pc:sldMk cId="1751654775" sldId="2088197733"/>
            <ac:spMk id="9" creationId="{9878AA0E-1265-4124-8170-4C5830B180E8}"/>
          </ac:spMkLst>
        </pc:spChg>
        <pc:spChg chg="del">
          <ac:chgData name="Mélissa SANTOS" userId="5ccc9f1b-c999-47fe-922a-b79f8516f227" providerId="ADAL" clId="{418D29C6-131E-496B-8BE2-F72A27AC49C4}" dt="2021-12-16T10:44:37.893" v="563" actId="478"/>
          <ac:spMkLst>
            <pc:docMk/>
            <pc:sldMk cId="1751654775" sldId="2088197733"/>
            <ac:spMk id="13" creationId="{7C4E615D-FC44-499C-8E8E-49F2217F570F}"/>
          </ac:spMkLst>
        </pc:spChg>
        <pc:spChg chg="del">
          <ac:chgData name="Mélissa SANTOS" userId="5ccc9f1b-c999-47fe-922a-b79f8516f227" providerId="ADAL" clId="{418D29C6-131E-496B-8BE2-F72A27AC49C4}" dt="2021-12-16T10:44:37.893" v="563" actId="478"/>
          <ac:spMkLst>
            <pc:docMk/>
            <pc:sldMk cId="1751654775" sldId="2088197733"/>
            <ac:spMk id="14" creationId="{C3CEA2C4-7DE9-49C8-A9FA-8977C44951E0}"/>
          </ac:spMkLst>
        </pc:spChg>
        <pc:spChg chg="del">
          <ac:chgData name="Mélissa SANTOS" userId="5ccc9f1b-c999-47fe-922a-b79f8516f227" providerId="ADAL" clId="{418D29C6-131E-496B-8BE2-F72A27AC49C4}" dt="2021-12-16T10:44:37.893" v="563" actId="478"/>
          <ac:spMkLst>
            <pc:docMk/>
            <pc:sldMk cId="1751654775" sldId="2088197733"/>
            <ac:spMk id="15" creationId="{8140448C-9882-43AD-99F3-CF77BFF2AA35}"/>
          </ac:spMkLst>
        </pc:spChg>
        <pc:spChg chg="del">
          <ac:chgData name="Mélissa SANTOS" userId="5ccc9f1b-c999-47fe-922a-b79f8516f227" providerId="ADAL" clId="{418D29C6-131E-496B-8BE2-F72A27AC49C4}" dt="2021-12-16T10:44:37.893" v="563" actId="478"/>
          <ac:spMkLst>
            <pc:docMk/>
            <pc:sldMk cId="1751654775" sldId="2088197733"/>
            <ac:spMk id="17" creationId="{BD1934ED-1FC5-47D1-98FF-9B8BB3195650}"/>
          </ac:spMkLst>
        </pc:spChg>
        <pc:spChg chg="del">
          <ac:chgData name="Mélissa SANTOS" userId="5ccc9f1b-c999-47fe-922a-b79f8516f227" providerId="ADAL" clId="{418D29C6-131E-496B-8BE2-F72A27AC49C4}" dt="2021-12-16T10:44:37.893" v="563" actId="478"/>
          <ac:spMkLst>
            <pc:docMk/>
            <pc:sldMk cId="1751654775" sldId="2088197733"/>
            <ac:spMk id="18" creationId="{AC2BADFF-7BB4-4657-B1F2-8FA757A39610}"/>
          </ac:spMkLst>
        </pc:spChg>
        <pc:spChg chg="del">
          <ac:chgData name="Mélissa SANTOS" userId="5ccc9f1b-c999-47fe-922a-b79f8516f227" providerId="ADAL" clId="{418D29C6-131E-496B-8BE2-F72A27AC49C4}" dt="2021-12-16T10:44:37.893" v="563" actId="478"/>
          <ac:spMkLst>
            <pc:docMk/>
            <pc:sldMk cId="1751654775" sldId="2088197733"/>
            <ac:spMk id="19" creationId="{AE05DA6D-E13B-4EB9-B167-233D778CAF19}"/>
          </ac:spMkLst>
        </pc:spChg>
        <pc:spChg chg="mod">
          <ac:chgData name="Mélissa SANTOS" userId="5ccc9f1b-c999-47fe-922a-b79f8516f227" providerId="ADAL" clId="{418D29C6-131E-496B-8BE2-F72A27AC49C4}" dt="2021-12-16T14:17:18.581" v="731" actId="113"/>
          <ac:spMkLst>
            <pc:docMk/>
            <pc:sldMk cId="1751654775" sldId="2088197733"/>
            <ac:spMk id="20" creationId="{75DD9CC9-B30F-46C3-97A7-6C2686D09693}"/>
          </ac:spMkLst>
        </pc:spChg>
        <pc:spChg chg="add mod">
          <ac:chgData name="Mélissa SANTOS" userId="5ccc9f1b-c999-47fe-922a-b79f8516f227" providerId="ADAL" clId="{418D29C6-131E-496B-8BE2-F72A27AC49C4}" dt="2021-12-16T14:14:34.776" v="660" actId="14100"/>
          <ac:spMkLst>
            <pc:docMk/>
            <pc:sldMk cId="1751654775" sldId="2088197733"/>
            <ac:spMk id="21" creationId="{66DE47A1-FC0D-4941-9566-18E79208ACFF}"/>
          </ac:spMkLst>
        </pc:spChg>
        <pc:graphicFrameChg chg="add mod">
          <ac:chgData name="Mélissa SANTOS" userId="5ccc9f1b-c999-47fe-922a-b79f8516f227" providerId="ADAL" clId="{418D29C6-131E-496B-8BE2-F72A27AC49C4}" dt="2021-12-16T14:13:54.003" v="630" actId="1076"/>
          <ac:graphicFrameMkLst>
            <pc:docMk/>
            <pc:sldMk cId="1751654775" sldId="2088197733"/>
            <ac:graphicFrameMk id="7" creationId="{AB447B3D-0742-44EB-A79C-A84667F70069}"/>
          </ac:graphicFrameMkLst>
        </pc:graphicFrameChg>
        <pc:picChg chg="del">
          <ac:chgData name="Mélissa SANTOS" userId="5ccc9f1b-c999-47fe-922a-b79f8516f227" providerId="ADAL" clId="{418D29C6-131E-496B-8BE2-F72A27AC49C4}" dt="2021-12-16T10:44:37.893" v="563" actId="478"/>
          <ac:picMkLst>
            <pc:docMk/>
            <pc:sldMk cId="1751654775" sldId="2088197733"/>
            <ac:picMk id="8" creationId="{5B783506-C872-4E73-BF31-9BF30617A43E}"/>
          </ac:picMkLst>
        </pc:picChg>
        <pc:picChg chg="del">
          <ac:chgData name="Mélissa SANTOS" userId="5ccc9f1b-c999-47fe-922a-b79f8516f227" providerId="ADAL" clId="{418D29C6-131E-496B-8BE2-F72A27AC49C4}" dt="2021-12-16T10:44:37.893" v="563" actId="478"/>
          <ac:picMkLst>
            <pc:docMk/>
            <pc:sldMk cId="1751654775" sldId="2088197733"/>
            <ac:picMk id="10" creationId="{AD40A2D5-9947-417E-B25F-36C04D51D359}"/>
          </ac:picMkLst>
        </pc:picChg>
        <pc:picChg chg="del">
          <ac:chgData name="Mélissa SANTOS" userId="5ccc9f1b-c999-47fe-922a-b79f8516f227" providerId="ADAL" clId="{418D29C6-131E-496B-8BE2-F72A27AC49C4}" dt="2021-12-16T10:44:37.893" v="563" actId="478"/>
          <ac:picMkLst>
            <pc:docMk/>
            <pc:sldMk cId="1751654775" sldId="2088197733"/>
            <ac:picMk id="11" creationId="{E150BF2B-BAB1-4F88-8CAF-12D0994D9266}"/>
          </ac:picMkLst>
        </pc:picChg>
        <pc:picChg chg="del">
          <ac:chgData name="Mélissa SANTOS" userId="5ccc9f1b-c999-47fe-922a-b79f8516f227" providerId="ADAL" clId="{418D29C6-131E-496B-8BE2-F72A27AC49C4}" dt="2021-12-16T10:44:37.893" v="563" actId="478"/>
          <ac:picMkLst>
            <pc:docMk/>
            <pc:sldMk cId="1751654775" sldId="2088197733"/>
            <ac:picMk id="12" creationId="{77660438-4220-4AFE-B389-1C2A6762EEE3}"/>
          </ac:picMkLst>
        </pc:picChg>
        <pc:picChg chg="del">
          <ac:chgData name="Mélissa SANTOS" userId="5ccc9f1b-c999-47fe-922a-b79f8516f227" providerId="ADAL" clId="{418D29C6-131E-496B-8BE2-F72A27AC49C4}" dt="2021-12-16T10:44:37.893" v="563" actId="478"/>
          <ac:picMkLst>
            <pc:docMk/>
            <pc:sldMk cId="1751654775" sldId="2088197733"/>
            <ac:picMk id="16" creationId="{BF1765C6-4EAC-4437-A887-95C25237CEEE}"/>
          </ac:picMkLst>
        </pc:picChg>
      </pc:sldChg>
      <pc:sldChg chg="delSp modSp mod">
        <pc:chgData name="Mélissa SANTOS" userId="5ccc9f1b-c999-47fe-922a-b79f8516f227" providerId="ADAL" clId="{418D29C6-131E-496B-8BE2-F72A27AC49C4}" dt="2021-12-16T14:19:01.595" v="763" actId="20577"/>
        <pc:sldMkLst>
          <pc:docMk/>
          <pc:sldMk cId="3909824901" sldId="2088197734"/>
        </pc:sldMkLst>
        <pc:spChg chg="del">
          <ac:chgData name="Mélissa SANTOS" userId="5ccc9f1b-c999-47fe-922a-b79f8516f227" providerId="ADAL" clId="{418D29C6-131E-496B-8BE2-F72A27AC49C4}" dt="2021-12-16T14:18:35.903" v="735" actId="478"/>
          <ac:spMkLst>
            <pc:docMk/>
            <pc:sldMk cId="3909824901" sldId="2088197734"/>
            <ac:spMk id="22" creationId="{85D582BE-DC72-4224-A665-A20B2FAE6468}"/>
          </ac:spMkLst>
        </pc:spChg>
        <pc:spChg chg="del">
          <ac:chgData name="Mélissa SANTOS" userId="5ccc9f1b-c999-47fe-922a-b79f8516f227" providerId="ADAL" clId="{418D29C6-131E-496B-8BE2-F72A27AC49C4}" dt="2021-12-16T14:18:41.772" v="737" actId="478"/>
          <ac:spMkLst>
            <pc:docMk/>
            <pc:sldMk cId="3909824901" sldId="2088197734"/>
            <ac:spMk id="23" creationId="{8D32BCD0-DDE4-4050-AF4F-A9DF8C040CA7}"/>
          </ac:spMkLst>
        </pc:spChg>
        <pc:spChg chg="del">
          <ac:chgData name="Mélissa SANTOS" userId="5ccc9f1b-c999-47fe-922a-b79f8516f227" providerId="ADAL" clId="{418D29C6-131E-496B-8BE2-F72A27AC49C4}" dt="2021-12-16T14:18:44.358" v="738" actId="478"/>
          <ac:spMkLst>
            <pc:docMk/>
            <pc:sldMk cId="3909824901" sldId="2088197734"/>
            <ac:spMk id="24" creationId="{6B3D362F-0D03-44A0-BE43-5718F373B84B}"/>
          </ac:spMkLst>
        </pc:spChg>
        <pc:spChg chg="mod">
          <ac:chgData name="Mélissa SANTOS" userId="5ccc9f1b-c999-47fe-922a-b79f8516f227" providerId="ADAL" clId="{418D29C6-131E-496B-8BE2-F72A27AC49C4}" dt="2021-12-16T14:19:01.595" v="763" actId="20577"/>
          <ac:spMkLst>
            <pc:docMk/>
            <pc:sldMk cId="3909824901" sldId="2088197734"/>
            <ac:spMk id="25" creationId="{5851F973-B7B7-40FF-8F93-0848771ED4E0}"/>
          </ac:spMkLst>
        </pc:spChg>
        <pc:picChg chg="del">
          <ac:chgData name="Mélissa SANTOS" userId="5ccc9f1b-c999-47fe-922a-b79f8516f227" providerId="ADAL" clId="{418D29C6-131E-496B-8BE2-F72A27AC49C4}" dt="2021-12-16T14:18:37.853" v="736" actId="478"/>
          <ac:picMkLst>
            <pc:docMk/>
            <pc:sldMk cId="3909824901" sldId="2088197734"/>
            <ac:picMk id="21" creationId="{105456EA-EE4B-46B0-AEE8-CF66AD2A0451}"/>
          </ac:picMkLst>
        </pc:picChg>
      </pc:sldChg>
    </pc:docChg>
  </pc:docChgLst>
  <pc:docChgLst>
    <pc:chgData name="Mélissa SANTOS" userId="5ccc9f1b-c999-47fe-922a-b79f8516f227" providerId="ADAL" clId="{2FEC93A5-7959-44C0-80BF-DFF8CCD9463C}"/>
    <pc:docChg chg="undo redo custSel modSld">
      <pc:chgData name="Mélissa SANTOS" userId="5ccc9f1b-c999-47fe-922a-b79f8516f227" providerId="ADAL" clId="{2FEC93A5-7959-44C0-80BF-DFF8CCD9463C}" dt="2021-09-05T20:13:48.048" v="406" actId="20577"/>
      <pc:docMkLst>
        <pc:docMk/>
      </pc:docMkLst>
      <pc:sldChg chg="modSp mod">
        <pc:chgData name="Mélissa SANTOS" userId="5ccc9f1b-c999-47fe-922a-b79f8516f227" providerId="ADAL" clId="{2FEC93A5-7959-44C0-80BF-DFF8CCD9463C}" dt="2021-09-05T20:07:27.247" v="34" actId="20577"/>
        <pc:sldMkLst>
          <pc:docMk/>
          <pc:sldMk cId="1351598930" sldId="347"/>
        </pc:sldMkLst>
        <pc:spChg chg="mod">
          <ac:chgData name="Mélissa SANTOS" userId="5ccc9f1b-c999-47fe-922a-b79f8516f227" providerId="ADAL" clId="{2FEC93A5-7959-44C0-80BF-DFF8CCD9463C}" dt="2021-09-05T20:07:01.874" v="9" actId="20577"/>
          <ac:spMkLst>
            <pc:docMk/>
            <pc:sldMk cId="1351598930" sldId="347"/>
            <ac:spMk id="4" creationId="{00000000-0000-0000-0000-000000000000}"/>
          </ac:spMkLst>
        </pc:spChg>
        <pc:spChg chg="mod">
          <ac:chgData name="Mélissa SANTOS" userId="5ccc9f1b-c999-47fe-922a-b79f8516f227" providerId="ADAL" clId="{2FEC93A5-7959-44C0-80BF-DFF8CCD9463C}" dt="2021-09-05T20:07:27.247" v="34" actId="20577"/>
          <ac:spMkLst>
            <pc:docMk/>
            <pc:sldMk cId="1351598930" sldId="347"/>
            <ac:spMk id="5" creationId="{00000000-0000-0000-0000-000000000000}"/>
          </ac:spMkLst>
        </pc:spChg>
      </pc:sldChg>
      <pc:sldChg chg="modSp mod">
        <pc:chgData name="Mélissa SANTOS" userId="5ccc9f1b-c999-47fe-922a-b79f8516f227" providerId="ADAL" clId="{2FEC93A5-7959-44C0-80BF-DFF8CCD9463C}" dt="2021-09-05T20:13:48.048" v="406" actId="20577"/>
        <pc:sldMkLst>
          <pc:docMk/>
          <pc:sldMk cId="2572841507" sldId="592"/>
        </pc:sldMkLst>
        <pc:spChg chg="mod">
          <ac:chgData name="Mélissa SANTOS" userId="5ccc9f1b-c999-47fe-922a-b79f8516f227" providerId="ADAL" clId="{2FEC93A5-7959-44C0-80BF-DFF8CCD9463C}" dt="2021-09-05T20:13:48.048" v="406" actId="20577"/>
          <ac:spMkLst>
            <pc:docMk/>
            <pc:sldMk cId="2572841507" sldId="592"/>
            <ac:spMk id="3" creationId="{8F24B77C-3502-489B-B72C-E128DF4E0E5E}"/>
          </ac:spMkLst>
        </pc:spChg>
      </pc:sldChg>
    </pc:docChg>
  </pc:docChgLst>
</pc:chgInfo>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Feuille_Microsoft_Office_Excel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Feuille_Microsoft_Office_Excel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Feuille_Microsoft_Office_Excel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Feuille_Microsoft_Office_Excel4.xlsx"/></Relationships>
</file>

<file path=ppt/charts/_rels/chart5.xml.rels><?xml version="1.0" encoding="UTF-8" standalone="yes"?>
<Relationships xmlns="http://schemas.openxmlformats.org/package/2006/relationships"><Relationship Id="rId3" Type="http://schemas.microsoft.com/office/2011/relationships/chartStyle" Target="style5.xml"/><Relationship Id="rId2" Type="http://schemas.microsoft.com/office/2011/relationships/chartColorStyle" Target="colors5.xml"/><Relationship Id="rId1" Type="http://schemas.openxmlformats.org/officeDocument/2006/relationships/package" Target="../embeddings/Feuille_Microsoft_Office_Excel5.xlsx"/></Relationships>
</file>

<file path=ppt/charts/chart1.xml><?xml version="1.0" encoding="utf-8"?>
<c:chartSpace xmlns:c="http://schemas.openxmlformats.org/drawingml/2006/chart" xmlns:a="http://schemas.openxmlformats.org/drawingml/2006/main" xmlns:r="http://schemas.openxmlformats.org/officeDocument/2006/relationships">
  <c:lang val="fr-FR"/>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US" b="1" dirty="0"/>
              <a:t>Branches professionnelles</a:t>
            </a:r>
            <a:r>
              <a:rPr lang="en-US" dirty="0"/>
              <a:t> </a:t>
            </a:r>
          </a:p>
        </c:rich>
      </c:tx>
      <c:layout/>
      <c:spPr>
        <a:noFill/>
        <a:ln>
          <a:noFill/>
        </a:ln>
        <a:effectLst/>
      </c:spPr>
    </c:title>
    <c:plotArea>
      <c:layout/>
      <c:pieChart>
        <c:varyColors val="1"/>
        <c:ser>
          <c:idx val="0"/>
          <c:order val="0"/>
          <c:tx>
            <c:strRef>
              <c:f>Feuil1!$B$1</c:f>
              <c:strCache>
                <c:ptCount val="1"/>
                <c:pt idx="0">
                  <c:v>Branches professionnelles </c:v>
                </c:pt>
              </c:strCache>
            </c:strRef>
          </c:tx>
          <c:dPt>
            <c:idx val="0"/>
            <c:spPr>
              <a:solidFill>
                <a:schemeClr val="accent1"/>
              </a:solidFill>
              <a:ln w="19050">
                <a:solidFill>
                  <a:schemeClr val="lt1"/>
                </a:solidFill>
              </a:ln>
              <a:effectLst/>
            </c:spPr>
            <c:extLst xmlns:c16r2="http://schemas.microsoft.com/office/drawing/2015/06/chart">
              <c:ext xmlns:c16="http://schemas.microsoft.com/office/drawing/2014/chart" uri="{C3380CC4-5D6E-409C-BE32-E72D297353CC}">
                <c16:uniqueId val="{00000001-3588-44F3-9A79-961DB218F62C}"/>
              </c:ext>
            </c:extLst>
          </c:dPt>
          <c:dPt>
            <c:idx val="1"/>
            <c:spPr>
              <a:solidFill>
                <a:schemeClr val="accent2"/>
              </a:solidFill>
              <a:ln w="19050">
                <a:solidFill>
                  <a:schemeClr val="lt1"/>
                </a:solidFill>
              </a:ln>
              <a:effectLst/>
            </c:spPr>
            <c:extLst xmlns:c16r2="http://schemas.microsoft.com/office/drawing/2015/06/chart">
              <c:ext xmlns:c16="http://schemas.microsoft.com/office/drawing/2014/chart" uri="{C3380CC4-5D6E-409C-BE32-E72D297353CC}">
                <c16:uniqueId val="{00000003-3588-44F3-9A79-961DB218F62C}"/>
              </c:ext>
            </c:extLst>
          </c:dPt>
          <c:dPt>
            <c:idx val="2"/>
            <c:spPr>
              <a:solidFill>
                <a:schemeClr val="accent3"/>
              </a:solidFill>
              <a:ln w="19050">
                <a:solidFill>
                  <a:schemeClr val="lt1"/>
                </a:solidFill>
              </a:ln>
              <a:effectLst/>
            </c:spPr>
            <c:extLst xmlns:c16r2="http://schemas.microsoft.com/office/drawing/2015/06/chart">
              <c:ext xmlns:c16="http://schemas.microsoft.com/office/drawing/2014/chart" uri="{C3380CC4-5D6E-409C-BE32-E72D297353CC}">
                <c16:uniqueId val="{00000005-3588-44F3-9A79-961DB218F62C}"/>
              </c:ext>
            </c:extLst>
          </c:dPt>
          <c:dPt>
            <c:idx val="3"/>
            <c:spPr>
              <a:solidFill>
                <a:schemeClr val="accent4"/>
              </a:solidFill>
              <a:ln w="19050">
                <a:solidFill>
                  <a:schemeClr val="lt1"/>
                </a:solidFill>
              </a:ln>
              <a:effectLst/>
            </c:spPr>
            <c:extLst xmlns:c16r2="http://schemas.microsoft.com/office/drawing/2015/06/chart">
              <c:ext xmlns:c16="http://schemas.microsoft.com/office/drawing/2014/chart" uri="{C3380CC4-5D6E-409C-BE32-E72D297353CC}">
                <c16:uniqueId val="{00000002-9229-49EF-AE0C-B8FB7C69AAFC}"/>
              </c:ext>
            </c:extLst>
          </c:dPt>
          <c:dPt>
            <c:idx val="4"/>
            <c:spPr>
              <a:solidFill>
                <a:schemeClr val="accent5"/>
              </a:solidFill>
              <a:ln w="19050">
                <a:solidFill>
                  <a:schemeClr val="lt1"/>
                </a:solidFill>
              </a:ln>
              <a:effectLst/>
            </c:spPr>
            <c:extLst xmlns:c16r2="http://schemas.microsoft.com/office/drawing/2015/06/chart">
              <c:ext xmlns:c16="http://schemas.microsoft.com/office/drawing/2014/chart" uri="{C3380CC4-5D6E-409C-BE32-E72D297353CC}">
                <c16:uniqueId val="{00000009-3588-44F3-9A79-961DB218F62C}"/>
              </c:ext>
            </c:extLst>
          </c:dPt>
          <c:dPt>
            <c:idx val="5"/>
            <c:spPr>
              <a:solidFill>
                <a:srgbClr val="FFA807"/>
              </a:solidFill>
              <a:ln w="19050">
                <a:solidFill>
                  <a:schemeClr val="lt1"/>
                </a:solidFill>
              </a:ln>
              <a:effectLst/>
            </c:spPr>
            <c:extLst xmlns:c16r2="http://schemas.microsoft.com/office/drawing/2015/06/chart">
              <c:ext xmlns:c16="http://schemas.microsoft.com/office/drawing/2014/chart" uri="{C3380CC4-5D6E-409C-BE32-E72D297353CC}">
                <c16:uniqueId val="{00000004-9229-49EF-AE0C-B8FB7C69AAFC}"/>
              </c:ext>
            </c:extLst>
          </c:dPt>
          <c:dPt>
            <c:idx val="6"/>
            <c:spPr>
              <a:solidFill>
                <a:schemeClr val="bg2"/>
              </a:solidFill>
              <a:ln w="19050">
                <a:solidFill>
                  <a:schemeClr val="lt1"/>
                </a:solidFill>
              </a:ln>
              <a:effectLst/>
            </c:spPr>
            <c:extLst xmlns:c16r2="http://schemas.microsoft.com/office/drawing/2015/06/chart">
              <c:ext xmlns:c16="http://schemas.microsoft.com/office/drawing/2014/chart" uri="{C3380CC4-5D6E-409C-BE32-E72D297353CC}">
                <c16:uniqueId val="{00000003-9229-49EF-AE0C-B8FB7C69AAFC}"/>
              </c:ext>
            </c:extLst>
          </c:dPt>
          <c:dLbls>
            <c:dLbl>
              <c:idx val="3"/>
              <c:layout>
                <c:manualLayout>
                  <c:x val="3.3240841994555494E-2"/>
                  <c:y val="-3.5149653105276311E-2"/>
                </c:manualLayout>
              </c:layout>
              <c:showVal val="1"/>
              <c:extLst xmlns:c16r2="http://schemas.microsoft.com/office/drawing/2015/06/chart">
                <c:ext xmlns:c15="http://schemas.microsoft.com/office/drawing/2012/chart" uri="{CE6537A1-D6FC-4f65-9D91-7224C49458BB}"/>
                <c:ext xmlns:c16="http://schemas.microsoft.com/office/drawing/2014/chart" uri="{C3380CC4-5D6E-409C-BE32-E72D297353CC}">
                  <c16:uniqueId val="{00000002-9229-49EF-AE0C-B8FB7C69AAFC}"/>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fr-FR"/>
              </a:p>
            </c:txPr>
            <c:showVal val="1"/>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Feuil1!$A$2:$A$8</c:f>
              <c:strCache>
                <c:ptCount val="7"/>
                <c:pt idx="0">
                  <c:v>Travail Temporaire </c:v>
                </c:pt>
                <c:pt idx="1">
                  <c:v>Quincaillerie</c:v>
                </c:pt>
                <c:pt idx="2">
                  <c:v>Organisme de formation </c:v>
                </c:pt>
                <c:pt idx="3">
                  <c:v>Restauration Rapide</c:v>
                </c:pt>
                <c:pt idx="4">
                  <c:v>Industrie du bois </c:v>
                </c:pt>
                <c:pt idx="5">
                  <c:v>Les déchets </c:v>
                </c:pt>
                <c:pt idx="6">
                  <c:v>Commerce de gros</c:v>
                </c:pt>
              </c:strCache>
            </c:strRef>
          </c:cat>
          <c:val>
            <c:numRef>
              <c:f>Feuil1!$B$2:$B$8</c:f>
              <c:numCache>
                <c:formatCode>General</c:formatCode>
                <c:ptCount val="7"/>
                <c:pt idx="0">
                  <c:v>11</c:v>
                </c:pt>
                <c:pt idx="1">
                  <c:v>2</c:v>
                </c:pt>
                <c:pt idx="2">
                  <c:v>10</c:v>
                </c:pt>
                <c:pt idx="3">
                  <c:v>1</c:v>
                </c:pt>
                <c:pt idx="4">
                  <c:v>2</c:v>
                </c:pt>
                <c:pt idx="5">
                  <c:v>2</c:v>
                </c:pt>
                <c:pt idx="6">
                  <c:v>8</c:v>
                </c:pt>
              </c:numCache>
            </c:numRef>
          </c:val>
          <c:extLst xmlns:c16r2="http://schemas.microsoft.com/office/drawing/2015/06/chart">
            <c:ext xmlns:c16="http://schemas.microsoft.com/office/drawing/2014/chart" uri="{C3380CC4-5D6E-409C-BE32-E72D297353CC}">
              <c16:uniqueId val="{00000000-9229-49EF-AE0C-B8FB7C69AAFC}"/>
            </c:ext>
          </c:extLst>
        </c:ser>
        <c:dLbls/>
        <c:firstSliceAng val="0"/>
      </c:pieChart>
      <c:spPr>
        <a:noFill/>
        <a:ln>
          <a:noFill/>
        </a:ln>
        <a:effectLst/>
      </c:spPr>
    </c:plotArea>
    <c:legend>
      <c:legendPos val="b"/>
      <c:layout>
        <c:manualLayout>
          <c:xMode val="edge"/>
          <c:yMode val="edge"/>
          <c:x val="0.12654992407515855"/>
          <c:y val="0.7589915820710792"/>
          <c:w val="0.77270206936461006"/>
          <c:h val="0.22325359663282845"/>
        </c:manualLayout>
      </c:layout>
      <c:spPr>
        <a:noFill/>
        <a:ln>
          <a:noFill/>
        </a:ln>
        <a:effectLst/>
      </c:spPr>
      <c:txPr>
        <a:bodyPr rot="0" spcFirstLastPara="1" vertOverflow="ellipsis" vert="horz" wrap="square" anchor="ctr" anchorCtr="1"/>
        <a:lstStyle/>
        <a:p>
          <a:pPr>
            <a:defRPr sz="1197" b="1" i="0" u="none" strike="noStrike" kern="1200" baseline="0">
              <a:solidFill>
                <a:schemeClr val="tx1">
                  <a:lumMod val="65000"/>
                  <a:lumOff val="35000"/>
                </a:schemeClr>
              </a:solidFill>
              <a:latin typeface="+mn-lt"/>
              <a:ea typeface="+mn-ea"/>
              <a:cs typeface="+mn-cs"/>
            </a:defRPr>
          </a:pPr>
          <a:endParaRPr lang="fr-FR"/>
        </a:p>
      </c:txPr>
    </c:legend>
    <c:plotVisOnly val="1"/>
    <c:dispBlanksAs val="zero"/>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1"/>
</c:chartSpace>
</file>

<file path=ppt/charts/chart2.xml><?xml version="1.0" encoding="utf-8"?>
<c:chartSpace xmlns:c="http://schemas.openxmlformats.org/drawingml/2006/chart" xmlns:a="http://schemas.openxmlformats.org/drawingml/2006/main" xmlns:r="http://schemas.openxmlformats.org/officeDocument/2006/relationships">
  <c:lang val="fr-FR"/>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fr-FR"/>
              <a:t>Nombre</a:t>
            </a:r>
            <a:r>
              <a:rPr lang="fr-FR" baseline="0"/>
              <a:t> d'entretiens par entreprise</a:t>
            </a:r>
            <a:endParaRPr lang="fr-FR"/>
          </a:p>
        </c:rich>
      </c:tx>
      <c:layout/>
      <c:spPr>
        <a:noFill/>
        <a:ln>
          <a:noFill/>
        </a:ln>
        <a:effectLst/>
      </c:spPr>
    </c:title>
    <c:plotArea>
      <c:layout/>
      <c:barChart>
        <c:barDir val="col"/>
        <c:grouping val="clustered"/>
        <c:ser>
          <c:idx val="0"/>
          <c:order val="0"/>
          <c:spPr>
            <a:solidFill>
              <a:schemeClr val="accent1"/>
            </a:solidFill>
            <a:ln>
              <a:noFill/>
            </a:ln>
            <a:effectLst/>
          </c:spPr>
          <c:cat>
            <c:strRef>
              <c:f>Feuil1!$G$16:$G$20</c:f>
              <c:strCache>
                <c:ptCount val="5"/>
                <c:pt idx="0">
                  <c:v>Mc Donald's</c:v>
                </c:pt>
                <c:pt idx="1">
                  <c:v>Sernet</c:v>
                </c:pt>
                <c:pt idx="2">
                  <c:v>Coprotec</c:v>
                </c:pt>
                <c:pt idx="3">
                  <c:v>Start People</c:v>
                </c:pt>
                <c:pt idx="4">
                  <c:v>Leader Interim </c:v>
                </c:pt>
              </c:strCache>
            </c:strRef>
          </c:cat>
          <c:val>
            <c:numRef>
              <c:f>Feuil1!$H$16:$H$20</c:f>
              <c:numCache>
                <c:formatCode>General</c:formatCode>
                <c:ptCount val="5"/>
                <c:pt idx="0">
                  <c:v>4</c:v>
                </c:pt>
                <c:pt idx="1">
                  <c:v>2</c:v>
                </c:pt>
                <c:pt idx="2">
                  <c:v>5</c:v>
                </c:pt>
                <c:pt idx="3">
                  <c:v>6</c:v>
                </c:pt>
                <c:pt idx="4">
                  <c:v>8</c:v>
                </c:pt>
              </c:numCache>
            </c:numRef>
          </c:val>
          <c:extLst xmlns:c16r2="http://schemas.microsoft.com/office/drawing/2015/06/chart">
            <c:ext xmlns:c16="http://schemas.microsoft.com/office/drawing/2014/chart" uri="{C3380CC4-5D6E-409C-BE32-E72D297353CC}">
              <c16:uniqueId val="{00000000-268D-4B2B-B6DC-E6F0099E5FD7}"/>
            </c:ext>
          </c:extLst>
        </c:ser>
        <c:dLbls/>
        <c:gapWidth val="219"/>
        <c:overlap val="-27"/>
        <c:axId val="162225536"/>
        <c:axId val="164886784"/>
      </c:barChart>
      <c:catAx>
        <c:axId val="162225536"/>
        <c:scaling>
          <c:orientation val="minMax"/>
        </c:scaling>
        <c:axPos val="b"/>
        <c:numFmt formatCode="General" sourceLinked="1"/>
        <c:maj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64886784"/>
        <c:crosses val="autoZero"/>
        <c:auto val="1"/>
        <c:lblAlgn val="ctr"/>
        <c:lblOffset val="100"/>
      </c:catAx>
      <c:valAx>
        <c:axId val="164886784"/>
        <c:scaling>
          <c:orientation val="minMax"/>
        </c:scaling>
        <c:axPos val="l"/>
        <c:majorGridlines>
          <c:spPr>
            <a:ln w="9525" cap="flat" cmpd="sng" algn="ctr">
              <a:solidFill>
                <a:schemeClr val="tx1">
                  <a:lumMod val="15000"/>
                  <a:lumOff val="85000"/>
                </a:schemeClr>
              </a:solidFill>
              <a:round/>
            </a:ln>
            <a:effectLst/>
          </c:spPr>
        </c:majorGridlines>
        <c:numFmt formatCode="General" sourceLinked="1"/>
        <c:maj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162225536"/>
        <c:crosses val="autoZero"/>
        <c:crossBetween val="between"/>
      </c:valAx>
      <c:spPr>
        <a:noFill/>
        <a:ln>
          <a:noFill/>
        </a:ln>
        <a:effectLst/>
      </c:spPr>
    </c:plotArea>
    <c:plotVisOnly val="1"/>
    <c:dispBlanksAs val="gap"/>
  </c:chart>
  <c:spPr>
    <a:noFill/>
    <a:ln>
      <a:noFill/>
    </a:ln>
    <a:effectLst/>
  </c:spPr>
  <c:txPr>
    <a:bodyPr/>
    <a:lstStyle/>
    <a:p>
      <a:pPr>
        <a:defRPr/>
      </a:pPr>
      <a:endParaRPr lang="fr-FR"/>
    </a:p>
  </c:txPr>
  <c:externalData r:id="rId1"/>
</c:chartSpace>
</file>

<file path=ppt/charts/chart3.xml><?xml version="1.0" encoding="utf-8"?>
<c:chartSpace xmlns:c="http://schemas.openxmlformats.org/drawingml/2006/chart" xmlns:a="http://schemas.openxmlformats.org/drawingml/2006/main" xmlns:r="http://schemas.openxmlformats.org/officeDocument/2006/relationships">
  <c:lang val="fr-FR"/>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fr-FR"/>
              <a:t>Résultats</a:t>
            </a:r>
            <a:r>
              <a:rPr lang="fr-FR" baseline="0"/>
              <a:t> entretiens</a:t>
            </a:r>
            <a:endParaRPr lang="fr-FR"/>
          </a:p>
        </c:rich>
      </c:tx>
      <c:layout/>
      <c:spPr>
        <a:noFill/>
        <a:ln>
          <a:noFill/>
        </a:ln>
        <a:effectLst/>
      </c:spPr>
    </c:title>
    <c:plotArea>
      <c:layout/>
      <c:pieChart>
        <c:varyColors val="1"/>
        <c:ser>
          <c:idx val="0"/>
          <c:order val="0"/>
          <c:dPt>
            <c:idx val="0"/>
            <c:spPr>
              <a:solidFill>
                <a:srgbClr val="4472C4"/>
              </a:solidFill>
              <a:ln w="19050">
                <a:solidFill>
                  <a:schemeClr val="lt1"/>
                </a:solidFill>
              </a:ln>
              <a:effectLst/>
            </c:spPr>
            <c:extLst xmlns:c16r2="http://schemas.microsoft.com/office/drawing/2015/06/chart">
              <c:ext xmlns:c16="http://schemas.microsoft.com/office/drawing/2014/chart" uri="{C3380CC4-5D6E-409C-BE32-E72D297353CC}">
                <c16:uniqueId val="{00000001-390C-42C6-84CC-ACAC3C322A7F}"/>
              </c:ext>
            </c:extLst>
          </c:dPt>
          <c:dPt>
            <c:idx val="1"/>
            <c:spPr>
              <a:solidFill>
                <a:srgbClr val="FFA807"/>
              </a:solidFill>
              <a:ln w="19050">
                <a:solidFill>
                  <a:schemeClr val="lt1"/>
                </a:solidFill>
              </a:ln>
              <a:effectLst/>
            </c:spPr>
            <c:extLst xmlns:c16r2="http://schemas.microsoft.com/office/drawing/2015/06/chart">
              <c:ext xmlns:c16="http://schemas.microsoft.com/office/drawing/2014/chart" uri="{C3380CC4-5D6E-409C-BE32-E72D297353CC}">
                <c16:uniqueId val="{00000003-390C-42C6-84CC-ACAC3C322A7F}"/>
              </c:ext>
            </c:extLst>
          </c:dPt>
          <c:dPt>
            <c:idx val="2"/>
            <c:spPr>
              <a:solidFill>
                <a:srgbClr val="FF708F"/>
              </a:solidFill>
              <a:ln w="19050">
                <a:solidFill>
                  <a:schemeClr val="lt1"/>
                </a:solidFill>
              </a:ln>
              <a:effectLst/>
            </c:spPr>
            <c:extLst xmlns:c16r2="http://schemas.microsoft.com/office/drawing/2015/06/chart">
              <c:ext xmlns:c16="http://schemas.microsoft.com/office/drawing/2014/chart" uri="{C3380CC4-5D6E-409C-BE32-E72D297353CC}">
                <c16:uniqueId val="{00000005-390C-42C6-84CC-ACAC3C322A7F}"/>
              </c:ext>
            </c:extLst>
          </c:dPt>
          <c:dPt>
            <c:idx val="3"/>
            <c:spPr>
              <a:solidFill>
                <a:srgbClr val="36C3A8"/>
              </a:solidFill>
              <a:ln w="19050">
                <a:solidFill>
                  <a:schemeClr val="lt1"/>
                </a:solidFill>
              </a:ln>
              <a:effectLst/>
            </c:spPr>
            <c:extLst xmlns:c16r2="http://schemas.microsoft.com/office/drawing/2015/06/chart">
              <c:ext xmlns:c16="http://schemas.microsoft.com/office/drawing/2014/chart" uri="{C3380CC4-5D6E-409C-BE32-E72D297353CC}">
                <c16:uniqueId val="{00000007-390C-42C6-84CC-ACAC3C322A7F}"/>
              </c:ext>
            </c:extLst>
          </c:dPt>
          <c:dLbls>
            <c:dLbl>
              <c:idx val="0"/>
              <c:spPr>
                <a:solidFill>
                  <a:srgbClr val="4472C4"/>
                </a:solid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fr-FR"/>
                </a:p>
              </c:txPr>
            </c:dLbl>
            <c:dLbl>
              <c:idx val="1"/>
              <c:spPr>
                <a:solidFill>
                  <a:srgbClr val="FFA807"/>
                </a:solid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fr-FR"/>
                </a:p>
              </c:txPr>
            </c:dLbl>
            <c:dLbl>
              <c:idx val="2"/>
              <c:spPr>
                <a:solidFill>
                  <a:srgbClr val="FF708F"/>
                </a:solid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fr-FR"/>
                </a:p>
              </c:txPr>
            </c:dLbl>
            <c:dLbl>
              <c:idx val="3"/>
              <c:spPr>
                <a:solidFill>
                  <a:srgbClr val="36C3A8"/>
                </a:solid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fr-FR"/>
                </a:p>
              </c:txPr>
            </c:dLbl>
            <c:spPr>
              <a:solidFill>
                <a:srgbClr val="FFC000"/>
              </a:solid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bg1"/>
                    </a:solidFill>
                    <a:latin typeface="+mn-lt"/>
                    <a:ea typeface="+mn-ea"/>
                    <a:cs typeface="+mn-cs"/>
                  </a:defRPr>
                </a:pPr>
                <a:endParaRPr lang="fr-FR"/>
              </a:p>
            </c:txPr>
            <c:showPercent val="1"/>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Feuil1!$G$29:$G$32</c:f>
              <c:strCache>
                <c:ptCount val="4"/>
                <c:pt idx="0">
                  <c:v>Positif</c:v>
                </c:pt>
                <c:pt idx="1">
                  <c:v>Négatif</c:v>
                </c:pt>
                <c:pt idx="2">
                  <c:v>Mitigé</c:v>
                </c:pt>
                <c:pt idx="3">
                  <c:v>Ne correpond pas </c:v>
                </c:pt>
              </c:strCache>
            </c:strRef>
          </c:cat>
          <c:val>
            <c:numRef>
              <c:f>Feuil1!$H$29:$H$32</c:f>
              <c:numCache>
                <c:formatCode>General</c:formatCode>
                <c:ptCount val="4"/>
                <c:pt idx="0">
                  <c:v>12</c:v>
                </c:pt>
                <c:pt idx="1">
                  <c:v>3</c:v>
                </c:pt>
                <c:pt idx="2">
                  <c:v>6</c:v>
                </c:pt>
                <c:pt idx="3">
                  <c:v>4</c:v>
                </c:pt>
              </c:numCache>
            </c:numRef>
          </c:val>
          <c:extLst xmlns:c16r2="http://schemas.microsoft.com/office/drawing/2015/06/chart">
            <c:ext xmlns:c16="http://schemas.microsoft.com/office/drawing/2014/chart" uri="{C3380CC4-5D6E-409C-BE32-E72D297353CC}">
              <c16:uniqueId val="{00000008-390C-42C6-84CC-ACAC3C322A7F}"/>
            </c:ext>
          </c:extLst>
        </c:ser>
        <c:dLbls/>
        <c:firstSliceAng val="0"/>
      </c:pieChart>
      <c:spPr>
        <a:noFill/>
        <a:ln>
          <a:noFill/>
        </a:ln>
        <a:effectLst/>
      </c:spPr>
    </c:plotArea>
    <c:legend>
      <c:legendPos val="b"/>
      <c:layout>
        <c:manualLayout>
          <c:xMode val="edge"/>
          <c:yMode val="edge"/>
          <c:x val="0.12344668425503796"/>
          <c:y val="0.80613362415380851"/>
          <c:w val="0.76588976377952767"/>
          <c:h val="0.19386628754738991"/>
        </c:manualLayout>
      </c:layout>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legend>
    <c:plotVisOnly val="1"/>
    <c:dispBlanksAs val="zero"/>
  </c:chart>
  <c:spPr>
    <a:noFill/>
    <a:ln>
      <a:noFill/>
    </a:ln>
    <a:effectLst/>
  </c:spPr>
  <c:txPr>
    <a:bodyPr/>
    <a:lstStyle/>
    <a:p>
      <a:pPr>
        <a:defRPr/>
      </a:pPr>
      <a:endParaRPr lang="fr-FR"/>
    </a:p>
  </c:txPr>
  <c:externalData r:id="rId1"/>
</c:chartSpace>
</file>

<file path=ppt/charts/chart4.xml><?xml version="1.0" encoding="utf-8"?>
<c:chartSpace xmlns:c="http://schemas.openxmlformats.org/drawingml/2006/chart" xmlns:a="http://schemas.openxmlformats.org/drawingml/2006/main" xmlns:r="http://schemas.openxmlformats.org/officeDocument/2006/relationships">
  <c:lang val="fr-FR"/>
  <c:chart>
    <c:title>
      <c:layout/>
      <c:spPr>
        <a:noFill/>
        <a:ln>
          <a:noFill/>
        </a:ln>
        <a:effectLst/>
      </c:spPr>
      <c:txPr>
        <a:bodyPr rot="0" spcFirstLastPara="1" vertOverflow="ellipsis" vert="horz" wrap="square" anchor="ctr" anchorCtr="1"/>
        <a:lstStyle/>
        <a:p>
          <a:pPr>
            <a:defRPr sz="1200" b="1" i="0" u="none" strike="noStrike" kern="1200" spc="0" baseline="0">
              <a:solidFill>
                <a:schemeClr val="tx1">
                  <a:lumMod val="65000"/>
                  <a:lumOff val="35000"/>
                </a:schemeClr>
              </a:solidFill>
              <a:latin typeface="+mn-lt"/>
              <a:ea typeface="+mn-ea"/>
              <a:cs typeface="+mn-cs"/>
            </a:defRPr>
          </a:pPr>
          <a:endParaRPr lang="fr-FR"/>
        </a:p>
      </c:txPr>
    </c:title>
    <c:plotArea>
      <c:layout/>
      <c:pieChart>
        <c:varyColors val="1"/>
        <c:ser>
          <c:idx val="0"/>
          <c:order val="0"/>
          <c:tx>
            <c:strRef>
              <c:f>Feuil1!$B$1</c:f>
              <c:strCache>
                <c:ptCount val="1"/>
                <c:pt idx="0">
                  <c:v>Part des régions</c:v>
                </c:pt>
              </c:strCache>
            </c:strRef>
          </c:tx>
          <c:dPt>
            <c:idx val="0"/>
            <c:spPr>
              <a:solidFill>
                <a:schemeClr val="accent1"/>
              </a:solidFill>
              <a:ln w="19050">
                <a:solidFill>
                  <a:schemeClr val="lt1"/>
                </a:solidFill>
              </a:ln>
              <a:effectLst/>
            </c:spPr>
          </c:dPt>
          <c:dPt>
            <c:idx val="1"/>
            <c:spPr>
              <a:solidFill>
                <a:schemeClr val="accent2"/>
              </a:solidFill>
              <a:ln w="19050">
                <a:solidFill>
                  <a:schemeClr val="lt1"/>
                </a:solidFill>
              </a:ln>
              <a:effectLst/>
            </c:spPr>
          </c:dPt>
          <c:dPt>
            <c:idx val="2"/>
            <c:spPr>
              <a:solidFill>
                <a:schemeClr val="accent3"/>
              </a:solidFill>
              <a:ln w="19050">
                <a:solidFill>
                  <a:schemeClr val="lt1"/>
                </a:solidFill>
              </a:ln>
              <a:effectLst/>
            </c:spPr>
          </c:dPt>
          <c:dPt>
            <c:idx val="3"/>
            <c:spPr>
              <a:solidFill>
                <a:schemeClr val="accent4"/>
              </a:solidFill>
              <a:ln w="19050">
                <a:solidFill>
                  <a:schemeClr val="lt1"/>
                </a:solid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solidFill>
                    <a:latin typeface="+mn-lt"/>
                    <a:ea typeface="+mn-ea"/>
                    <a:cs typeface="+mn-cs"/>
                  </a:defRPr>
                </a:pPr>
                <a:endParaRPr lang="fr-FR"/>
              </a:p>
            </c:txPr>
            <c:showVal val="1"/>
            <c:showLeaderLines val="1"/>
            <c:leaderLines>
              <c:spPr>
                <a:ln w="9525" cap="flat" cmpd="sng" algn="ctr">
                  <a:solidFill>
                    <a:schemeClr val="tx1">
                      <a:lumMod val="35000"/>
                      <a:lumOff val="65000"/>
                    </a:schemeClr>
                  </a:solidFill>
                  <a:round/>
                </a:ln>
                <a:effectLst/>
              </c:spPr>
            </c:leaderLines>
            <c:extLst xmlns:c16r2="http://schemas.microsoft.com/office/drawing/2015/06/chart">
              <c:ext xmlns:c15="http://schemas.microsoft.com/office/drawing/2012/chart" uri="{CE6537A1-D6FC-4f65-9D91-7224C49458BB}"/>
            </c:extLst>
          </c:dLbls>
          <c:cat>
            <c:strRef>
              <c:f>Feuil1!$A$2:$A$5</c:f>
              <c:strCache>
                <c:ptCount val="4"/>
                <c:pt idx="0">
                  <c:v>PACA</c:v>
                </c:pt>
                <c:pt idx="1">
                  <c:v>NOUVELLE AQUITAINE</c:v>
                </c:pt>
                <c:pt idx="2">
                  <c:v>NORMANDIE </c:v>
                </c:pt>
                <c:pt idx="3">
                  <c:v>GRAND EST </c:v>
                </c:pt>
              </c:strCache>
            </c:strRef>
          </c:cat>
          <c:val>
            <c:numRef>
              <c:f>Feuil1!$B$2:$B$5</c:f>
              <c:numCache>
                <c:formatCode>General</c:formatCode>
                <c:ptCount val="4"/>
                <c:pt idx="0">
                  <c:v>45</c:v>
                </c:pt>
                <c:pt idx="1">
                  <c:v>35</c:v>
                </c:pt>
                <c:pt idx="2">
                  <c:v>7</c:v>
                </c:pt>
                <c:pt idx="3">
                  <c:v>7</c:v>
                </c:pt>
              </c:numCache>
            </c:numRef>
          </c:val>
          <c:extLst xmlns:c16r2="http://schemas.microsoft.com/office/drawing/2015/06/chart">
            <c:ext xmlns:c16="http://schemas.microsoft.com/office/drawing/2014/chart" uri="{C3380CC4-5D6E-409C-BE32-E72D297353CC}">
              <c16:uniqueId val="{00000000-2BFB-4482-B707-CC537334BD71}"/>
            </c:ext>
          </c:extLst>
        </c:ser>
        <c:dLbls/>
        <c:firstSliceAng val="0"/>
      </c:pieChart>
      <c:spPr>
        <a:noFill/>
        <a:ln>
          <a:noFill/>
        </a:ln>
        <a:effectLst/>
      </c:spPr>
    </c:plotArea>
    <c:legend>
      <c:legendPos val="b"/>
      <c:layout/>
      <c:spPr>
        <a:noFill/>
        <a:ln>
          <a:noFill/>
        </a:ln>
        <a:effectLst/>
      </c:spPr>
      <c:txPr>
        <a:bodyPr rot="0" spcFirstLastPara="1" vertOverflow="ellipsis" vert="horz" wrap="square" anchor="ctr" anchorCtr="1"/>
        <a:lstStyle/>
        <a:p>
          <a:pPr>
            <a:defRPr sz="1000" b="1" i="0" u="none" strike="noStrike" kern="1200" baseline="0">
              <a:solidFill>
                <a:schemeClr val="tx1">
                  <a:lumMod val="65000"/>
                  <a:lumOff val="35000"/>
                </a:schemeClr>
              </a:solidFill>
              <a:latin typeface="+mn-lt"/>
              <a:ea typeface="+mn-ea"/>
              <a:cs typeface="+mn-cs"/>
            </a:defRPr>
          </a:pPr>
          <a:endParaRPr lang="fr-FR"/>
        </a:p>
      </c:txPr>
    </c:legend>
    <c:plotVisOnly val="1"/>
    <c:dispBlanksAs val="zero"/>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1"/>
</c:chartSpace>
</file>

<file path=ppt/charts/chart5.xml><?xml version="1.0" encoding="utf-8"?>
<c:chartSpace xmlns:c="http://schemas.openxmlformats.org/drawingml/2006/chart" xmlns:a="http://schemas.openxmlformats.org/drawingml/2006/main" xmlns:r="http://schemas.openxmlformats.org/officeDocument/2006/relationships">
  <c:lang val="fr-FR"/>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fr-FR" sz="1400" b="1" dirty="0"/>
              <a:t>Les</a:t>
            </a:r>
            <a:r>
              <a:rPr lang="fr-FR" sz="1400" b="1" baseline="0" dirty="0"/>
              <a:t> actions mises en œuvre par l’entreprise </a:t>
            </a:r>
            <a:endParaRPr lang="fr-FR" sz="1400" b="1" dirty="0"/>
          </a:p>
        </c:rich>
      </c:tx>
      <c:layout/>
      <c:spPr>
        <a:noFill/>
        <a:ln>
          <a:noFill/>
        </a:ln>
        <a:effectLst/>
      </c:spPr>
    </c:title>
    <c:plotArea>
      <c:layout>
        <c:manualLayout>
          <c:layoutTarget val="inner"/>
          <c:xMode val="edge"/>
          <c:yMode val="edge"/>
          <c:x val="0.53410147893925608"/>
          <c:y val="0.19603389824190615"/>
          <c:w val="0.4318430634206919"/>
          <c:h val="0.55623831649417499"/>
        </c:manualLayout>
      </c:layout>
      <c:barChart>
        <c:barDir val="bar"/>
        <c:grouping val="clustered"/>
        <c:ser>
          <c:idx val="0"/>
          <c:order val="0"/>
          <c:tx>
            <c:strRef>
              <c:f>Feuil1!$B$1</c:f>
              <c:strCache>
                <c:ptCount val="1"/>
                <c:pt idx="0">
                  <c:v>OUI </c:v>
                </c:pt>
              </c:strCache>
            </c:strRef>
          </c:tx>
          <c:spPr>
            <a:solidFill>
              <a:srgbClr val="FFA807"/>
            </a:solidFill>
            <a:ln>
              <a:noFill/>
            </a:ln>
            <a:effectLst/>
          </c:spPr>
          <c:cat>
            <c:strRef>
              <c:f>Feuil1!$A$2:$A$4</c:f>
              <c:strCache>
                <c:ptCount val="3"/>
                <c:pt idx="0">
                  <c:v>Accompagner un salarié en difficultés sur son poste</c:v>
                </c:pt>
                <c:pt idx="1">
                  <c:v>Accompagner un salarié dans le cadre d'arrêts longs, répétés ou ayant des restrictions médicales </c:v>
                </c:pt>
                <c:pt idx="2">
                  <c:v>Informer les salariés sur le maintien dans l'emploi</c:v>
                </c:pt>
              </c:strCache>
            </c:strRef>
          </c:cat>
          <c:val>
            <c:numRef>
              <c:f>Feuil1!$B$2:$B$4</c:f>
              <c:numCache>
                <c:formatCode>General</c:formatCode>
                <c:ptCount val="3"/>
                <c:pt idx="0">
                  <c:v>52</c:v>
                </c:pt>
                <c:pt idx="1">
                  <c:v>41</c:v>
                </c:pt>
                <c:pt idx="2">
                  <c:v>20</c:v>
                </c:pt>
              </c:numCache>
            </c:numRef>
          </c:val>
          <c:extLst xmlns:c16r2="http://schemas.microsoft.com/office/drawing/2015/06/chart">
            <c:ext xmlns:c16="http://schemas.microsoft.com/office/drawing/2014/chart" uri="{C3380CC4-5D6E-409C-BE32-E72D297353CC}">
              <c16:uniqueId val="{00000000-738B-4648-8B0A-C28F2951EBEE}"/>
            </c:ext>
          </c:extLst>
        </c:ser>
        <c:ser>
          <c:idx val="1"/>
          <c:order val="1"/>
          <c:tx>
            <c:strRef>
              <c:f>Feuil1!$C$1</c:f>
              <c:strCache>
                <c:ptCount val="1"/>
                <c:pt idx="0">
                  <c:v>NON </c:v>
                </c:pt>
              </c:strCache>
            </c:strRef>
          </c:tx>
          <c:spPr>
            <a:solidFill>
              <a:schemeClr val="accent2"/>
            </a:solidFill>
            <a:ln>
              <a:noFill/>
            </a:ln>
            <a:effectLst/>
          </c:spPr>
          <c:cat>
            <c:strRef>
              <c:f>Feuil1!$A$2:$A$4</c:f>
              <c:strCache>
                <c:ptCount val="3"/>
                <c:pt idx="0">
                  <c:v>Accompagner un salarié en difficultés sur son poste</c:v>
                </c:pt>
                <c:pt idx="1">
                  <c:v>Accompagner un salarié dans le cadre d'arrêts longs, répétés ou ayant des restrictions médicales </c:v>
                </c:pt>
                <c:pt idx="2">
                  <c:v>Informer les salariés sur le maintien dans l'emploi</c:v>
                </c:pt>
              </c:strCache>
            </c:strRef>
          </c:cat>
          <c:val>
            <c:numRef>
              <c:f>Feuil1!$C$2:$C$4</c:f>
              <c:numCache>
                <c:formatCode>General</c:formatCode>
                <c:ptCount val="3"/>
                <c:pt idx="0">
                  <c:v>19</c:v>
                </c:pt>
                <c:pt idx="1">
                  <c:v>25</c:v>
                </c:pt>
                <c:pt idx="2">
                  <c:v>39</c:v>
                </c:pt>
              </c:numCache>
            </c:numRef>
          </c:val>
          <c:extLst xmlns:c16r2="http://schemas.microsoft.com/office/drawing/2015/06/chart">
            <c:ext xmlns:c16="http://schemas.microsoft.com/office/drawing/2014/chart" uri="{C3380CC4-5D6E-409C-BE32-E72D297353CC}">
              <c16:uniqueId val="{00000001-738B-4648-8B0A-C28F2951EBEE}"/>
            </c:ext>
          </c:extLst>
        </c:ser>
        <c:ser>
          <c:idx val="2"/>
          <c:order val="2"/>
          <c:tx>
            <c:strRef>
              <c:f>Feuil1!$D$1</c:f>
              <c:strCache>
                <c:ptCount val="1"/>
                <c:pt idx="0">
                  <c:v>JE NE SAIS PAS</c:v>
                </c:pt>
              </c:strCache>
            </c:strRef>
          </c:tx>
          <c:spPr>
            <a:solidFill>
              <a:schemeClr val="bg2"/>
            </a:solidFill>
            <a:ln>
              <a:noFill/>
            </a:ln>
            <a:effectLst/>
          </c:spPr>
          <c:cat>
            <c:strRef>
              <c:f>Feuil1!$A$2:$A$4</c:f>
              <c:strCache>
                <c:ptCount val="3"/>
                <c:pt idx="0">
                  <c:v>Accompagner un salarié en difficultés sur son poste</c:v>
                </c:pt>
                <c:pt idx="1">
                  <c:v>Accompagner un salarié dans le cadre d'arrêts longs, répétés ou ayant des restrictions médicales </c:v>
                </c:pt>
                <c:pt idx="2">
                  <c:v>Informer les salariés sur le maintien dans l'emploi</c:v>
                </c:pt>
              </c:strCache>
            </c:strRef>
          </c:cat>
          <c:val>
            <c:numRef>
              <c:f>Feuil1!$D$2:$D$4</c:f>
              <c:numCache>
                <c:formatCode>General</c:formatCode>
                <c:ptCount val="3"/>
                <c:pt idx="0">
                  <c:v>5</c:v>
                </c:pt>
                <c:pt idx="1">
                  <c:v>10</c:v>
                </c:pt>
                <c:pt idx="2">
                  <c:v>17</c:v>
                </c:pt>
              </c:numCache>
            </c:numRef>
          </c:val>
          <c:extLst xmlns:c16r2="http://schemas.microsoft.com/office/drawing/2015/06/chart">
            <c:ext xmlns:c16="http://schemas.microsoft.com/office/drawing/2014/chart" uri="{C3380CC4-5D6E-409C-BE32-E72D297353CC}">
              <c16:uniqueId val="{00000002-738B-4648-8B0A-C28F2951EBEE}"/>
            </c:ext>
          </c:extLst>
        </c:ser>
        <c:dLbls/>
        <c:gapWidth val="182"/>
        <c:axId val="154060288"/>
        <c:axId val="154062208"/>
      </c:barChart>
      <c:catAx>
        <c:axId val="154060288"/>
        <c:scaling>
          <c:orientation val="minMax"/>
        </c:scaling>
        <c:axPos val="l"/>
        <c:numFmt formatCode="General" sourceLinked="1"/>
        <c:maj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1" i="0" u="none" strike="noStrike" kern="1200" baseline="0">
                <a:solidFill>
                  <a:schemeClr val="tx1">
                    <a:lumMod val="65000"/>
                    <a:lumOff val="35000"/>
                  </a:schemeClr>
                </a:solidFill>
                <a:latin typeface="+mn-lt"/>
                <a:ea typeface="+mn-ea"/>
                <a:cs typeface="+mn-cs"/>
              </a:defRPr>
            </a:pPr>
            <a:endParaRPr lang="fr-FR"/>
          </a:p>
        </c:txPr>
        <c:crossAx val="154062208"/>
        <c:crosses val="autoZero"/>
        <c:auto val="1"/>
        <c:lblAlgn val="ctr"/>
        <c:lblOffset val="100"/>
      </c:catAx>
      <c:valAx>
        <c:axId val="154062208"/>
        <c:scaling>
          <c:orientation val="minMax"/>
        </c:scaling>
        <c:axPos val="b"/>
        <c:majorGridlines>
          <c:spPr>
            <a:ln w="9525" cap="flat" cmpd="sng" algn="ctr">
              <a:solidFill>
                <a:schemeClr val="tx1">
                  <a:lumMod val="15000"/>
                  <a:lumOff val="85000"/>
                </a:schemeClr>
              </a:solidFill>
              <a:round/>
            </a:ln>
            <a:effectLst/>
          </c:spPr>
        </c:majorGridlines>
        <c:numFmt formatCode="General" sourceLinked="1"/>
        <c:maj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154060288"/>
        <c:crosses val="autoZero"/>
        <c:crossBetween val="between"/>
      </c:valAx>
      <c:spPr>
        <a:noFill/>
        <a:ln>
          <a:noFill/>
        </a:ln>
        <a:effectLst/>
      </c:spPr>
    </c:plotArea>
    <c:legend>
      <c:legendPos val="b"/>
      <c:layout/>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xmlns:c16r2="http://schemas.microsoft.com/office/drawing/2015/06/char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fr-FR"/>
    </a:p>
  </c:txPr>
  <c:externalData r:id="rId1"/>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1#3">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4">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5">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8BA1FF2-9943-49F5-B9ED-5DB7BD08F419}" type="doc">
      <dgm:prSet loTypeId="urn:microsoft.com/office/officeart/2005/8/layout/lProcess2" loCatId="list" qsTypeId="urn:microsoft.com/office/officeart/2005/8/quickstyle/simple1" qsCatId="simple" csTypeId="urn:microsoft.com/office/officeart/2005/8/colors/colorful1#1" csCatId="colorful" phldr="1"/>
      <dgm:spPr/>
      <dgm:t>
        <a:bodyPr/>
        <a:lstStyle/>
        <a:p>
          <a:endParaRPr lang="fr-FR"/>
        </a:p>
      </dgm:t>
    </dgm:pt>
    <dgm:pt modelId="{6FEEF1AA-B447-4CDD-8D0C-F284C3B67B7E}">
      <dgm:prSet phldrT="[Texte]" custT="1"/>
      <dgm:spPr>
        <a:xfrm>
          <a:off x="3274" y="0"/>
          <a:ext cx="1148953" cy="4064000"/>
        </a:xfrm>
        <a:prstGeom prst="roundRect">
          <a:avLst>
            <a:gd name="adj" fmla="val 10000"/>
          </a:avLst>
        </a:prstGeom>
        <a:solidFill>
          <a:srgbClr val="C4D600">
            <a:tint val="40000"/>
            <a:hueOff val="0"/>
            <a:satOff val="0"/>
            <a:lumOff val="0"/>
            <a:alphaOff val="0"/>
          </a:srgbClr>
        </a:solidFill>
        <a:ln>
          <a:noFill/>
        </a:ln>
        <a:effectLst/>
      </dgm:spPr>
      <dgm:t>
        <a:bodyPr/>
        <a:lstStyle/>
        <a:p>
          <a:pPr>
            <a:buNone/>
          </a:pPr>
          <a:r>
            <a:rPr lang="fr-FR" sz="1400" b="1" dirty="0">
              <a:solidFill>
                <a:schemeClr val="bg2"/>
              </a:solidFill>
              <a:latin typeface="Verdana" panose="020B0604030504040204" pitchFamily="34" charset="0"/>
              <a:ea typeface="Verdana" panose="020B0604030504040204" pitchFamily="34" charset="0"/>
              <a:cs typeface="Verdana" panose="020B0604030504040204" pitchFamily="34" charset="0"/>
            </a:rPr>
            <a:t>Lundi</a:t>
          </a:r>
        </a:p>
      </dgm:t>
    </dgm:pt>
    <dgm:pt modelId="{41683C77-B4AF-4B72-BE32-6F4257E6033E}" type="parTrans" cxnId="{D28FE325-36E1-423A-9D61-462FA99B6C7A}">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B0BAD0EB-7F0E-45BA-9EC7-6B00DDB4D7AA}" type="sibTrans" cxnId="{D28FE325-36E1-423A-9D61-462FA99B6C7A}">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8B55D5D3-A9D5-443C-9D9B-60115A5D7CE6}">
      <dgm:prSet phldrT="[Texte]" custT="1"/>
      <dgm:spPr>
        <a:solidFill>
          <a:schemeClr val="bg2"/>
        </a:solidFill>
        <a:ln w="12700" cap="flat" cmpd="sng" algn="ctr">
          <a:solidFill>
            <a:sysClr val="window" lastClr="FFFFFF">
              <a:hueOff val="0"/>
              <a:satOff val="0"/>
              <a:lumOff val="0"/>
              <a:alphaOff val="0"/>
            </a:sysClr>
          </a:solidFill>
          <a:prstDash val="solid"/>
          <a:miter lim="800000"/>
        </a:ln>
        <a:effectLst/>
      </dgm:spPr>
      <dgm:t>
        <a:bodyPr spcFirstLastPara="0" vert="horz" wrap="square" lIns="25400" tIns="19050" rIns="25400" bIns="19050" numCol="1" spcCol="1270" anchor="ctr" anchorCtr="0"/>
        <a:lstStyle/>
        <a:p>
          <a:pPr>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Entrer dans l’action et intégrer le groupe</a:t>
          </a:r>
        </a:p>
        <a:p>
          <a:pPr>
            <a:buNone/>
          </a:pPr>
          <a:endPar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gm:t>
    </dgm:pt>
    <dgm:pt modelId="{9DEBD1A8-C8A2-4DEA-9DB8-75002666C408}" type="parTrans" cxnId="{762A2B4F-D962-44C4-99E1-FDC1811C63C7}">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675B37D2-93BE-4E76-BEDB-04E264757802}" type="sibTrans" cxnId="{762A2B4F-D962-44C4-99E1-FDC1811C63C7}">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4968E1BD-24F3-4002-971D-F9E0EAB4005D}">
      <dgm:prSet phldrT="[Texte]" custT="1"/>
      <dgm:spPr>
        <a:xfrm>
          <a:off x="118169" y="2634257"/>
          <a:ext cx="919162" cy="1225351"/>
        </a:xfrm>
        <a:prstGeom prst="roundRect">
          <a:avLst>
            <a:gd name="adj" fmla="val 10000"/>
          </a:avLst>
        </a:prstGeom>
        <a:solidFill>
          <a:schemeClr val="bg2"/>
        </a:solidFill>
        <a:ln w="12700" cap="flat" cmpd="sng" algn="ctr">
          <a:solidFill>
            <a:sysClr val="window" lastClr="FFFFFF">
              <a:hueOff val="0"/>
              <a:satOff val="0"/>
              <a:lumOff val="0"/>
              <a:alphaOff val="0"/>
            </a:sysClr>
          </a:solidFill>
          <a:prstDash val="solid"/>
          <a:miter lim="800000"/>
        </a:ln>
        <a:effectLst/>
      </dgm:spPr>
      <dgm:t>
        <a:bodyPr/>
        <a:lstStyle/>
        <a:p>
          <a:pPr>
            <a:buNone/>
          </a:pPr>
          <a:r>
            <a:rPr lang="fr-FR" sz="1000" b="1"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Faire le deuil de son ancien métier</a:t>
          </a:r>
        </a:p>
        <a:p>
          <a:pPr>
            <a:buNone/>
          </a:pPr>
          <a:endParaRPr lang="fr-FR" sz="1000" b="1"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gm:t>
    </dgm:pt>
    <dgm:pt modelId="{B862A7A9-05A5-436F-91A8-7E305FF8BA63}" type="parTrans" cxnId="{4F8B679A-F364-4342-A983-31B2E37B778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D4390706-EC60-4CA7-84CC-C51A7F6CE8A6}" type="sibTrans" cxnId="{4F8B679A-F364-4342-A983-31B2E37B778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50C2A38B-9566-4E9C-8E6C-BCF05A0608F3}">
      <dgm:prSet phldrT="[Texte]" custT="1"/>
      <dgm:spPr>
        <a:xfrm>
          <a:off x="1238398" y="0"/>
          <a:ext cx="1148953" cy="4064000"/>
        </a:xfrm>
        <a:prstGeom prst="roundRect">
          <a:avLst>
            <a:gd name="adj" fmla="val 10000"/>
          </a:avLst>
        </a:prstGeom>
        <a:solidFill>
          <a:srgbClr val="C4D600">
            <a:tint val="40000"/>
            <a:hueOff val="0"/>
            <a:satOff val="0"/>
            <a:lumOff val="0"/>
            <a:alphaOff val="0"/>
          </a:srgbClr>
        </a:solidFill>
        <a:ln>
          <a:noFill/>
        </a:ln>
        <a:effectLst/>
      </dgm:spPr>
      <dgm:t>
        <a:bodyPr/>
        <a:lstStyle/>
        <a:p>
          <a:pPr>
            <a:buNone/>
          </a:pPr>
          <a:r>
            <a:rPr lang="fr-FR" sz="1400" b="1" dirty="0">
              <a:solidFill>
                <a:sysClr val="windowText" lastClr="000000">
                  <a:hueOff val="0"/>
                  <a:satOff val="0"/>
                  <a:lumOff val="0"/>
                  <a:alphaOff val="0"/>
                </a:sysClr>
              </a:solidFill>
              <a:latin typeface="Verdana" panose="020B0604030504040204" pitchFamily="34" charset="0"/>
              <a:ea typeface="Verdana" panose="020B0604030504040204" pitchFamily="34" charset="0"/>
              <a:cs typeface="Verdana" panose="020B0604030504040204" pitchFamily="34" charset="0"/>
            </a:rPr>
            <a:t>Mardi</a:t>
          </a:r>
        </a:p>
      </dgm:t>
    </dgm:pt>
    <dgm:pt modelId="{06D541B1-4C7B-48AD-A1C5-D7EC7F4C400B}" type="parTrans" cxnId="{6C850E18-76D6-4871-BF6B-C6C6FFC51A4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0FBEEB17-8D11-45E3-936C-BB28D8317683}" type="sibTrans" cxnId="{6C850E18-76D6-4871-BF6B-C6C6FFC51A4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5CF90101-BF27-4FDA-B11B-19142F1DDC8A}">
      <dgm:prSet phldrT="[Texte]" custT="1"/>
      <dgm:spPr>
        <a:xfrm>
          <a:off x="2473523" y="0"/>
          <a:ext cx="1148953" cy="4064000"/>
        </a:xfrm>
        <a:prstGeom prst="roundRect">
          <a:avLst>
            <a:gd name="adj" fmla="val 10000"/>
          </a:avLst>
        </a:prstGeom>
        <a:solidFill>
          <a:srgbClr val="C4D600">
            <a:tint val="40000"/>
            <a:hueOff val="0"/>
            <a:satOff val="0"/>
            <a:lumOff val="0"/>
            <a:alphaOff val="0"/>
          </a:srgbClr>
        </a:solidFill>
        <a:ln>
          <a:noFill/>
        </a:ln>
        <a:effectLst/>
      </dgm:spPr>
      <dgm:t>
        <a:bodyPr/>
        <a:lstStyle/>
        <a:p>
          <a:pPr>
            <a:buNone/>
          </a:pPr>
          <a:r>
            <a:rPr lang="fr-FR" sz="1400" b="1" dirty="0">
              <a:solidFill>
                <a:schemeClr val="bg2"/>
              </a:solidFill>
              <a:latin typeface="Verdana" panose="020B0604030504040204" pitchFamily="34" charset="0"/>
              <a:ea typeface="Verdana" panose="020B0604030504040204" pitchFamily="34" charset="0"/>
              <a:cs typeface="Verdana" panose="020B0604030504040204" pitchFamily="34" charset="0"/>
            </a:rPr>
            <a:t>Mercredi</a:t>
          </a:r>
        </a:p>
      </dgm:t>
    </dgm:pt>
    <dgm:pt modelId="{B62569B3-EBC7-4F6F-8A12-4F74E80EC19B}" type="parTrans" cxnId="{3B42E88D-9BC7-483C-AC94-4436166E1B2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B878A284-814A-491B-8A83-C7851F7125A3}" type="sibTrans" cxnId="{3B42E88D-9BC7-483C-AC94-4436166E1B2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25DD027B-7BCA-4014-B27E-BA2397E1B23B}">
      <dgm:prSet phldrT="[Texte]" custT="1"/>
      <dgm:spPr>
        <a:xfrm>
          <a:off x="3708648" y="0"/>
          <a:ext cx="1148953" cy="4064000"/>
        </a:xfrm>
        <a:prstGeom prst="roundRect">
          <a:avLst>
            <a:gd name="adj" fmla="val 10000"/>
          </a:avLst>
        </a:prstGeom>
        <a:solidFill>
          <a:srgbClr val="C4D600">
            <a:tint val="40000"/>
            <a:hueOff val="0"/>
            <a:satOff val="0"/>
            <a:lumOff val="0"/>
            <a:alphaOff val="0"/>
          </a:srgbClr>
        </a:solidFill>
        <a:ln>
          <a:noFill/>
        </a:ln>
        <a:effectLst/>
      </dgm:spPr>
      <dgm:t>
        <a:bodyPr/>
        <a:lstStyle/>
        <a:p>
          <a:pPr>
            <a:buNone/>
          </a:pPr>
          <a:r>
            <a:rPr lang="fr-FR" sz="1400" b="1" dirty="0">
              <a:solidFill>
                <a:sysClr val="windowText" lastClr="000000">
                  <a:hueOff val="0"/>
                  <a:satOff val="0"/>
                  <a:lumOff val="0"/>
                  <a:alphaOff val="0"/>
                </a:sysClr>
              </a:solidFill>
              <a:latin typeface="Verdana" panose="020B0604030504040204" pitchFamily="34" charset="0"/>
              <a:ea typeface="Verdana" panose="020B0604030504040204" pitchFamily="34" charset="0"/>
              <a:cs typeface="Verdana" panose="020B0604030504040204" pitchFamily="34" charset="0"/>
            </a:rPr>
            <a:t>Jeudi</a:t>
          </a:r>
        </a:p>
      </dgm:t>
    </dgm:pt>
    <dgm:pt modelId="{21F2EB86-4D62-44A8-93DC-01616805BCDE}" type="parTrans" cxnId="{600B9C49-0FDB-4015-B7B1-6D516E00E16A}">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C6E24669-BBDD-42DC-9478-871B067AA806}" type="sibTrans" cxnId="{600B9C49-0FDB-4015-B7B1-6D516E00E16A}">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5B8FD300-BF3A-4E7B-A322-023A28E815E0}">
      <dgm:prSet phldrT="[Texte]" custT="1"/>
      <dgm:spPr>
        <a:xfrm>
          <a:off x="4943772" y="0"/>
          <a:ext cx="1148953" cy="4064000"/>
        </a:xfrm>
        <a:prstGeom prst="roundRect">
          <a:avLst>
            <a:gd name="adj" fmla="val 10000"/>
          </a:avLst>
        </a:prstGeom>
        <a:solidFill>
          <a:srgbClr val="C4D600">
            <a:tint val="40000"/>
            <a:hueOff val="0"/>
            <a:satOff val="0"/>
            <a:lumOff val="0"/>
            <a:alphaOff val="0"/>
          </a:srgbClr>
        </a:solidFill>
        <a:ln>
          <a:noFill/>
        </a:ln>
        <a:effectLst/>
      </dgm:spPr>
      <dgm:t>
        <a:bodyPr/>
        <a:lstStyle/>
        <a:p>
          <a:pPr>
            <a:buNone/>
          </a:pPr>
          <a:r>
            <a:rPr lang="fr-FR" sz="1400" b="1" dirty="0">
              <a:solidFill>
                <a:schemeClr val="bg2"/>
              </a:solidFill>
              <a:latin typeface="Verdana" panose="020B0604030504040204" pitchFamily="34" charset="0"/>
              <a:ea typeface="Verdana" panose="020B0604030504040204" pitchFamily="34" charset="0"/>
              <a:cs typeface="Verdana" panose="020B0604030504040204" pitchFamily="34" charset="0"/>
            </a:rPr>
            <a:t>Vendredi</a:t>
          </a:r>
        </a:p>
      </dgm:t>
    </dgm:pt>
    <dgm:pt modelId="{C323BB59-5E8E-4AA0-A4B2-49ADE8B611C8}" type="parTrans" cxnId="{354E444F-737D-4CF0-961A-55CEB8660C5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8D145BB4-2F18-4765-84EA-BF6DFA3AC05A}" type="sibTrans" cxnId="{354E444F-737D-4CF0-961A-55CEB8660C5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1FFE368B-16EE-4339-A547-F93EACCE1328}">
      <dgm:prSet phldrT="[Texte]" custT="1"/>
      <dgm:spPr>
        <a:solidFill>
          <a:srgbClr val="235863"/>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a:buNone/>
          </a:pPr>
          <a:r>
            <a:rPr lang="fr-FR" sz="1000" b="1"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Reprendre</a:t>
          </a:r>
        </a:p>
        <a:p>
          <a:pPr>
            <a:buNone/>
          </a:pPr>
          <a:r>
            <a:rPr lang="fr-FR" sz="1000" b="1"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Booster sa confiance en soi</a:t>
          </a:r>
        </a:p>
      </dgm:t>
    </dgm:pt>
    <dgm:pt modelId="{313528E2-4A0F-41CF-88E0-19341A3154A9}" type="parTrans" cxnId="{184B7287-C154-49D4-8609-14E306DF833E}">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0B3D43E0-18CE-4A37-AB53-FFE0CBEE7391}" type="sibTrans" cxnId="{184B7287-C154-49D4-8609-14E306DF833E}">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1667D2C4-1616-4424-B000-6D279E1DDA2D}">
      <dgm:prSet phldrT="[Texte]" custT="1"/>
      <dgm:spPr>
        <a:solidFill>
          <a:schemeClr val="bg2"/>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Aborder son handicap en situation professionnelle</a:t>
          </a:r>
        </a:p>
      </dgm:t>
    </dgm:pt>
    <dgm:pt modelId="{BD675525-DC1F-46EC-9DFF-0B9D3247EEA1}" type="parTrans" cxnId="{09BC992C-7B2C-4086-86A3-6848C61C0E1F}">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99CC866D-443F-40EA-9B84-4DF70EFFA30F}" type="sibTrans" cxnId="{09BC992C-7B2C-4086-86A3-6848C61C0E1F}">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AB84B0F6-D04A-4AB7-B8C1-51973766F1CF}">
      <dgm:prSet phldrT="[Texte]" custT="1"/>
      <dgm:spPr>
        <a:solidFill>
          <a:srgbClr val="235863"/>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Se situer sur les territoires d’emploi</a:t>
          </a:r>
        </a:p>
      </dgm:t>
    </dgm:pt>
    <dgm:pt modelId="{5DA38494-A35F-4901-A866-8E6699B0ED7B}" type="parTrans" cxnId="{7B6E79C8-39E9-46B0-9CC9-B5C14A8BFB5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445A4285-CE94-4D47-9D78-34D02A561B54}" type="sibTrans" cxnId="{7B6E79C8-39E9-46B0-9CC9-B5C14A8BFB50}">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1A244C0D-9D70-45A7-88D7-0E706747E4B6}">
      <dgm:prSet phldrT="[Texte]" custT="1"/>
      <dgm:spPr>
        <a:solidFill>
          <a:srgbClr val="235863"/>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Handi </a:t>
          </a:r>
          <a:r>
            <a:rPr lang="fr-FR" sz="1000" b="1" kern="1200" dirty="0" err="1">
              <a:solidFill>
                <a:sysClr val="window" lastClr="FFFFFF"/>
              </a:solidFill>
              <a:latin typeface="Verdana" panose="020B0604030504040204" pitchFamily="34" charset="0"/>
              <a:ea typeface="Verdana" panose="020B0604030504040204" pitchFamily="34" charset="0"/>
              <a:cs typeface="Verdana" panose="020B0604030504040204" pitchFamily="34" charset="0"/>
            </a:rPr>
            <a:t>jobdating</a:t>
          </a:r>
          <a:endPar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gm:t>
    </dgm:pt>
    <dgm:pt modelId="{08625F05-A524-47E1-B928-3DD12C0900EE}" type="parTrans" cxnId="{0DA56C9D-65DD-4596-9707-7A7EA0C7E4D4}">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D105DF1D-72F5-4143-B74D-592815D5E96A}" type="sibTrans" cxnId="{0DA56C9D-65DD-4596-9707-7A7EA0C7E4D4}">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561127D0-0C46-4AF4-9A7C-E155753C9464}">
      <dgm:prSet phldrT="[Texte]" custT="1"/>
      <dgm:spPr>
        <a:solidFill>
          <a:srgbClr val="36C3A8"/>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Bilan individuel</a:t>
          </a:r>
        </a:p>
      </dgm:t>
    </dgm:pt>
    <dgm:pt modelId="{03B01CD9-D8FF-41BD-8B18-90A056958FD6}" type="parTrans" cxnId="{5231A8A2-9286-4659-91F3-32D7B55DE824}">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5A19B6F5-88BC-41BB-B5D9-F42E5E3DF670}" type="sibTrans" cxnId="{5231A8A2-9286-4659-91F3-32D7B55DE824}">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EC417160-C5F8-4ABC-8ABE-D37817BA1D0C}">
      <dgm:prSet phldrT="[Texte]" custT="1"/>
      <dgm:spPr>
        <a:solidFill>
          <a:srgbClr val="36C3A8"/>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L ’emploi à l’ère du digital</a:t>
          </a:r>
        </a:p>
      </dgm:t>
    </dgm:pt>
    <dgm:pt modelId="{20F3367D-FE06-4DF3-A392-85AF3C0C4D3E}" type="parTrans" cxnId="{DF2AAB34-1B28-4B6F-88F4-60E61B9ED303}">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02B3D1A8-F02B-4AF6-BE9A-EF01C2821DE6}" type="sibTrans" cxnId="{DF2AAB34-1B28-4B6F-88F4-60E61B9ED303}">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30BD4F73-7889-4DB1-85CF-35B79859C449}">
      <dgm:prSet phldrT="[Texte]" custT="1"/>
      <dgm:spPr>
        <a:solidFill>
          <a:schemeClr val="bg2"/>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S’entraîner aux entretiens de recrutement</a:t>
          </a:r>
        </a:p>
      </dgm:t>
    </dgm:pt>
    <dgm:pt modelId="{AECC4F0C-DA9F-4BEF-9008-638971CDAA20}" type="sibTrans" cxnId="{FDDF4859-4229-4EE3-BA67-698367E8979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26E9B3AB-C7B0-4782-8066-0E1F6CEEE5AA}" type="parTrans" cxnId="{FDDF4859-4229-4EE3-BA67-698367E89795}">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6AF63ED2-8E65-4CEF-8BD8-005500EED70F}">
      <dgm:prSet phldrT="[Texte]" custT="1"/>
      <dgm:spPr>
        <a:solidFill>
          <a:srgbClr val="235863"/>
        </a:solidFill>
        <a:ln w="12700" cap="flat" cmpd="sng" algn="ctr">
          <a:solidFill>
            <a:sysClr val="window" lastClr="FFFFFF">
              <a:hueOff val="0"/>
              <a:satOff val="0"/>
              <a:lumOff val="0"/>
              <a:alphaOff val="0"/>
            </a:sysClr>
          </a:solidFill>
          <a:prstDash val="solid"/>
          <a:miter lim="800000"/>
        </a:ln>
        <a:effectLst/>
      </dgm:spPr>
      <dgm:t>
        <a:bodyPr spcFirstLastPara="0" vert="horz" wrap="square" lIns="27940" tIns="20955" rIns="27940" bIns="20955" numCol="1" spcCol="1270" anchor="ctr" anchorCtr="0"/>
        <a:lstStyle/>
        <a:p>
          <a:pPr marL="0" lvl="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Valoriser ses compétences dans la recherche d’emploi</a:t>
          </a:r>
        </a:p>
      </dgm:t>
    </dgm:pt>
    <dgm:pt modelId="{2157810C-408F-4D5E-9959-05185AA4E318}" type="sibTrans" cxnId="{AB63C9C8-19B7-4F88-84D7-E47A2EFBD3E7}">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0EB799E0-652E-431E-850F-CBDDE8CE814C}" type="parTrans" cxnId="{AB63C9C8-19B7-4F88-84D7-E47A2EFBD3E7}">
      <dgm:prSet/>
      <dgm:spPr/>
      <dgm:t>
        <a:bodyPr/>
        <a:lstStyle/>
        <a:p>
          <a:endParaRPr lang="fr-FR" sz="1000">
            <a:latin typeface="Verdana" panose="020B0604030504040204" pitchFamily="34" charset="0"/>
            <a:ea typeface="Verdana" panose="020B0604030504040204" pitchFamily="34" charset="0"/>
            <a:cs typeface="Verdana" panose="020B0604030504040204" pitchFamily="34" charset="0"/>
          </a:endParaRPr>
        </a:p>
      </dgm:t>
    </dgm:pt>
    <dgm:pt modelId="{1BD69D96-CD4F-4B62-B017-2F0547D825A8}" type="pres">
      <dgm:prSet presAssocID="{18BA1FF2-9943-49F5-B9ED-5DB7BD08F419}" presName="theList" presStyleCnt="0">
        <dgm:presLayoutVars>
          <dgm:dir/>
          <dgm:animLvl val="lvl"/>
          <dgm:resizeHandles val="exact"/>
        </dgm:presLayoutVars>
      </dgm:prSet>
      <dgm:spPr/>
      <dgm:t>
        <a:bodyPr/>
        <a:lstStyle/>
        <a:p>
          <a:endParaRPr lang="fr-FR"/>
        </a:p>
      </dgm:t>
    </dgm:pt>
    <dgm:pt modelId="{EE21DC9C-4E42-4119-8434-41DFFBFE01DC}" type="pres">
      <dgm:prSet presAssocID="{6FEEF1AA-B447-4CDD-8D0C-F284C3B67B7E}" presName="compNode" presStyleCnt="0"/>
      <dgm:spPr/>
    </dgm:pt>
    <dgm:pt modelId="{380A1EE8-1418-4067-9A99-854056F5279F}" type="pres">
      <dgm:prSet presAssocID="{6FEEF1AA-B447-4CDD-8D0C-F284C3B67B7E}" presName="aNode" presStyleLbl="bgShp" presStyleIdx="0" presStyleCnt="5" custScaleX="151299" custLinFactNeighborX="327" custLinFactNeighborY="-5530"/>
      <dgm:spPr/>
      <dgm:t>
        <a:bodyPr/>
        <a:lstStyle/>
        <a:p>
          <a:endParaRPr lang="fr-FR"/>
        </a:p>
      </dgm:t>
    </dgm:pt>
    <dgm:pt modelId="{E46FAFDA-AFBB-445D-8527-A03862306412}" type="pres">
      <dgm:prSet presAssocID="{6FEEF1AA-B447-4CDD-8D0C-F284C3B67B7E}" presName="textNode" presStyleLbl="bgShp" presStyleIdx="0" presStyleCnt="5"/>
      <dgm:spPr/>
      <dgm:t>
        <a:bodyPr/>
        <a:lstStyle/>
        <a:p>
          <a:endParaRPr lang="fr-FR"/>
        </a:p>
      </dgm:t>
    </dgm:pt>
    <dgm:pt modelId="{A2D73A6F-D4E9-452E-BA0B-F5A4C190478E}" type="pres">
      <dgm:prSet presAssocID="{6FEEF1AA-B447-4CDD-8D0C-F284C3B67B7E}" presName="compChildNode" presStyleCnt="0"/>
      <dgm:spPr/>
    </dgm:pt>
    <dgm:pt modelId="{697F0A47-C111-4482-9089-837389598588}" type="pres">
      <dgm:prSet presAssocID="{6FEEF1AA-B447-4CDD-8D0C-F284C3B67B7E}" presName="theInnerList" presStyleCnt="0"/>
      <dgm:spPr/>
    </dgm:pt>
    <dgm:pt modelId="{E252655E-48B4-495D-82A3-F612FB52AA58}" type="pres">
      <dgm:prSet presAssocID="{8B55D5D3-A9D5-443C-9D9B-60115A5D7CE6}" presName="childNode" presStyleLbl="node1" presStyleIdx="0" presStyleCnt="10" custScaleX="171774">
        <dgm:presLayoutVars>
          <dgm:bulletEnabled val="1"/>
        </dgm:presLayoutVars>
      </dgm:prSet>
      <dgm:spPr>
        <a:xfrm>
          <a:off x="163214" y="1334523"/>
          <a:ext cx="1269540" cy="1339948"/>
        </a:xfrm>
        <a:prstGeom prst="roundRect">
          <a:avLst>
            <a:gd name="adj" fmla="val 10000"/>
          </a:avLst>
        </a:prstGeom>
      </dgm:spPr>
      <dgm:t>
        <a:bodyPr/>
        <a:lstStyle/>
        <a:p>
          <a:endParaRPr lang="fr-FR"/>
        </a:p>
      </dgm:t>
    </dgm:pt>
    <dgm:pt modelId="{3E22C33C-1071-4B84-A5C9-641A02502293}" type="pres">
      <dgm:prSet presAssocID="{8B55D5D3-A9D5-443C-9D9B-60115A5D7CE6}" presName="aSpace2" presStyleCnt="0"/>
      <dgm:spPr/>
    </dgm:pt>
    <dgm:pt modelId="{80DA7715-9083-49AF-A202-BB6084DDDA95}" type="pres">
      <dgm:prSet presAssocID="{4968E1BD-24F3-4002-971D-F9E0EAB4005D}" presName="childNode" presStyleLbl="node1" presStyleIdx="1" presStyleCnt="10" custScaleX="171774">
        <dgm:presLayoutVars>
          <dgm:bulletEnabled val="1"/>
        </dgm:presLayoutVars>
      </dgm:prSet>
      <dgm:spPr/>
      <dgm:t>
        <a:bodyPr/>
        <a:lstStyle/>
        <a:p>
          <a:endParaRPr lang="fr-FR"/>
        </a:p>
      </dgm:t>
    </dgm:pt>
    <dgm:pt modelId="{59BB15D0-8CB7-463B-A6C8-3AF18A44F7FC}" type="pres">
      <dgm:prSet presAssocID="{6FEEF1AA-B447-4CDD-8D0C-F284C3B67B7E}" presName="aSpace" presStyleCnt="0"/>
      <dgm:spPr/>
    </dgm:pt>
    <dgm:pt modelId="{0B650318-FFDE-4FEF-8373-A48702D10C53}" type="pres">
      <dgm:prSet presAssocID="{50C2A38B-9566-4E9C-8E6C-BCF05A0608F3}" presName="compNode" presStyleCnt="0"/>
      <dgm:spPr/>
    </dgm:pt>
    <dgm:pt modelId="{35164701-389C-4EF0-9881-49320B3523E1}" type="pres">
      <dgm:prSet presAssocID="{50C2A38B-9566-4E9C-8E6C-BCF05A0608F3}" presName="aNode" presStyleLbl="bgShp" presStyleIdx="1" presStyleCnt="5" custScaleX="149724"/>
      <dgm:spPr/>
      <dgm:t>
        <a:bodyPr/>
        <a:lstStyle/>
        <a:p>
          <a:endParaRPr lang="fr-FR"/>
        </a:p>
      </dgm:t>
    </dgm:pt>
    <dgm:pt modelId="{D31EC44E-A2DE-4FE5-95CB-EA14BECD6AC8}" type="pres">
      <dgm:prSet presAssocID="{50C2A38B-9566-4E9C-8E6C-BCF05A0608F3}" presName="textNode" presStyleLbl="bgShp" presStyleIdx="1" presStyleCnt="5"/>
      <dgm:spPr/>
      <dgm:t>
        <a:bodyPr/>
        <a:lstStyle/>
        <a:p>
          <a:endParaRPr lang="fr-FR"/>
        </a:p>
      </dgm:t>
    </dgm:pt>
    <dgm:pt modelId="{0811E66F-DDCE-4EB9-9647-D2D08AA8AF73}" type="pres">
      <dgm:prSet presAssocID="{50C2A38B-9566-4E9C-8E6C-BCF05A0608F3}" presName="compChildNode" presStyleCnt="0"/>
      <dgm:spPr/>
    </dgm:pt>
    <dgm:pt modelId="{8B4CFF7C-A408-4307-824C-3369A78EC057}" type="pres">
      <dgm:prSet presAssocID="{50C2A38B-9566-4E9C-8E6C-BCF05A0608F3}" presName="theInnerList" presStyleCnt="0"/>
      <dgm:spPr/>
    </dgm:pt>
    <dgm:pt modelId="{C46ABE6E-6832-405E-B988-4F627CF05566}" type="pres">
      <dgm:prSet presAssocID="{1FFE368B-16EE-4339-A547-F93EACCE1328}" presName="childNode" presStyleLbl="node1" presStyleIdx="2" presStyleCnt="10" custScaleX="157197">
        <dgm:presLayoutVars>
          <dgm:bulletEnabled val="1"/>
        </dgm:presLayoutVars>
      </dgm:prSet>
      <dgm:spPr>
        <a:xfrm>
          <a:off x="1869159" y="1334523"/>
          <a:ext cx="1269540" cy="1339948"/>
        </a:xfrm>
        <a:prstGeom prst="roundRect">
          <a:avLst>
            <a:gd name="adj" fmla="val 10000"/>
          </a:avLst>
        </a:prstGeom>
      </dgm:spPr>
      <dgm:t>
        <a:bodyPr/>
        <a:lstStyle/>
        <a:p>
          <a:endParaRPr lang="fr-FR"/>
        </a:p>
      </dgm:t>
    </dgm:pt>
    <dgm:pt modelId="{F791D721-59AE-4FE1-A0F5-25B3E1B6E947}" type="pres">
      <dgm:prSet presAssocID="{1FFE368B-16EE-4339-A547-F93EACCE1328}" presName="aSpace2" presStyleCnt="0"/>
      <dgm:spPr/>
    </dgm:pt>
    <dgm:pt modelId="{B36BA7A9-7667-4F01-B0E8-4141C092E8FD}" type="pres">
      <dgm:prSet presAssocID="{6AF63ED2-8E65-4CEF-8BD8-005500EED70F}" presName="childNode" presStyleLbl="node1" presStyleIdx="3" presStyleCnt="10" custScaleX="145866">
        <dgm:presLayoutVars>
          <dgm:bulletEnabled val="1"/>
        </dgm:presLayoutVars>
      </dgm:prSet>
      <dgm:spPr>
        <a:xfrm>
          <a:off x="1869159" y="2880617"/>
          <a:ext cx="1269540" cy="1339948"/>
        </a:xfrm>
        <a:prstGeom prst="roundRect">
          <a:avLst>
            <a:gd name="adj" fmla="val 10000"/>
          </a:avLst>
        </a:prstGeom>
      </dgm:spPr>
      <dgm:t>
        <a:bodyPr/>
        <a:lstStyle/>
        <a:p>
          <a:endParaRPr lang="fr-FR"/>
        </a:p>
      </dgm:t>
    </dgm:pt>
    <dgm:pt modelId="{0E106DC5-6998-4079-AE55-2F2BA451FDA5}" type="pres">
      <dgm:prSet presAssocID="{50C2A38B-9566-4E9C-8E6C-BCF05A0608F3}" presName="aSpace" presStyleCnt="0"/>
      <dgm:spPr/>
    </dgm:pt>
    <dgm:pt modelId="{7B3BB87A-297A-4395-AB5F-D2F45967CE43}" type="pres">
      <dgm:prSet presAssocID="{5CF90101-BF27-4FDA-B11B-19142F1DDC8A}" presName="compNode" presStyleCnt="0"/>
      <dgm:spPr/>
    </dgm:pt>
    <dgm:pt modelId="{E389EFDD-9357-44F2-944A-8AC3C814F178}" type="pres">
      <dgm:prSet presAssocID="{5CF90101-BF27-4FDA-B11B-19142F1DDC8A}" presName="aNode" presStyleLbl="bgShp" presStyleIdx="2" presStyleCnt="5" custScaleX="146400"/>
      <dgm:spPr/>
      <dgm:t>
        <a:bodyPr/>
        <a:lstStyle/>
        <a:p>
          <a:endParaRPr lang="fr-FR"/>
        </a:p>
      </dgm:t>
    </dgm:pt>
    <dgm:pt modelId="{296D3E78-5A62-4C1D-BC1C-4080DE67AACF}" type="pres">
      <dgm:prSet presAssocID="{5CF90101-BF27-4FDA-B11B-19142F1DDC8A}" presName="textNode" presStyleLbl="bgShp" presStyleIdx="2" presStyleCnt="5"/>
      <dgm:spPr/>
      <dgm:t>
        <a:bodyPr/>
        <a:lstStyle/>
        <a:p>
          <a:endParaRPr lang="fr-FR"/>
        </a:p>
      </dgm:t>
    </dgm:pt>
    <dgm:pt modelId="{9883AC4E-F750-48C5-B4FE-AEFE0E0BC385}" type="pres">
      <dgm:prSet presAssocID="{5CF90101-BF27-4FDA-B11B-19142F1DDC8A}" presName="compChildNode" presStyleCnt="0"/>
      <dgm:spPr/>
    </dgm:pt>
    <dgm:pt modelId="{556BA3C5-92F4-48D2-AC39-A54CECF68926}" type="pres">
      <dgm:prSet presAssocID="{5CF90101-BF27-4FDA-B11B-19142F1DDC8A}" presName="theInnerList" presStyleCnt="0"/>
      <dgm:spPr/>
    </dgm:pt>
    <dgm:pt modelId="{D6B07BAD-CA00-4BAA-BF37-0E5030DDAA72}" type="pres">
      <dgm:prSet presAssocID="{1667D2C4-1616-4424-B000-6D279E1DDA2D}" presName="childNode" presStyleLbl="node1" presStyleIdx="4" presStyleCnt="10" custScaleX="146616">
        <dgm:presLayoutVars>
          <dgm:bulletEnabled val="1"/>
        </dgm:presLayoutVars>
      </dgm:prSet>
      <dgm:spPr>
        <a:xfrm>
          <a:off x="3575104" y="1334523"/>
          <a:ext cx="1269540" cy="1339948"/>
        </a:xfrm>
        <a:prstGeom prst="roundRect">
          <a:avLst>
            <a:gd name="adj" fmla="val 10000"/>
          </a:avLst>
        </a:prstGeom>
      </dgm:spPr>
      <dgm:t>
        <a:bodyPr/>
        <a:lstStyle/>
        <a:p>
          <a:endParaRPr lang="fr-FR"/>
        </a:p>
      </dgm:t>
    </dgm:pt>
    <dgm:pt modelId="{E6C909FF-2E66-4413-BEC2-FBCD738F4431}" type="pres">
      <dgm:prSet presAssocID="{1667D2C4-1616-4424-B000-6D279E1DDA2D}" presName="aSpace2" presStyleCnt="0"/>
      <dgm:spPr/>
    </dgm:pt>
    <dgm:pt modelId="{EE87BB42-CE38-43F2-9632-A5DBF7CCADDB}" type="pres">
      <dgm:prSet presAssocID="{30BD4F73-7889-4DB1-85CF-35B79859C449}" presName="childNode" presStyleLbl="node1" presStyleIdx="5" presStyleCnt="10" custScaleX="154295">
        <dgm:presLayoutVars>
          <dgm:bulletEnabled val="1"/>
        </dgm:presLayoutVars>
      </dgm:prSet>
      <dgm:spPr>
        <a:xfrm>
          <a:off x="3575104" y="2880617"/>
          <a:ext cx="1269540" cy="1339948"/>
        </a:xfrm>
        <a:prstGeom prst="roundRect">
          <a:avLst>
            <a:gd name="adj" fmla="val 10000"/>
          </a:avLst>
        </a:prstGeom>
      </dgm:spPr>
      <dgm:t>
        <a:bodyPr/>
        <a:lstStyle/>
        <a:p>
          <a:endParaRPr lang="fr-FR"/>
        </a:p>
      </dgm:t>
    </dgm:pt>
    <dgm:pt modelId="{5E506B09-727A-4AAF-A4EE-EC4F570940C1}" type="pres">
      <dgm:prSet presAssocID="{5CF90101-BF27-4FDA-B11B-19142F1DDC8A}" presName="aSpace" presStyleCnt="0"/>
      <dgm:spPr/>
    </dgm:pt>
    <dgm:pt modelId="{3B057884-CE8D-410A-B177-847249E76493}" type="pres">
      <dgm:prSet presAssocID="{25DD027B-7BCA-4014-B27E-BA2397E1B23B}" presName="compNode" presStyleCnt="0"/>
      <dgm:spPr/>
    </dgm:pt>
    <dgm:pt modelId="{C598B900-8757-4406-8A07-143EAE91B6EF}" type="pres">
      <dgm:prSet presAssocID="{25DD027B-7BCA-4014-B27E-BA2397E1B23B}" presName="aNode" presStyleLbl="bgShp" presStyleIdx="3" presStyleCnt="5" custScaleX="139325"/>
      <dgm:spPr/>
      <dgm:t>
        <a:bodyPr/>
        <a:lstStyle/>
        <a:p>
          <a:endParaRPr lang="fr-FR"/>
        </a:p>
      </dgm:t>
    </dgm:pt>
    <dgm:pt modelId="{A17A6ED5-EA6A-4012-BCF9-CBB3B3259D77}" type="pres">
      <dgm:prSet presAssocID="{25DD027B-7BCA-4014-B27E-BA2397E1B23B}" presName="textNode" presStyleLbl="bgShp" presStyleIdx="3" presStyleCnt="5"/>
      <dgm:spPr/>
      <dgm:t>
        <a:bodyPr/>
        <a:lstStyle/>
        <a:p>
          <a:endParaRPr lang="fr-FR"/>
        </a:p>
      </dgm:t>
    </dgm:pt>
    <dgm:pt modelId="{284F887E-8714-4CFF-94AD-8C3880DF21DC}" type="pres">
      <dgm:prSet presAssocID="{25DD027B-7BCA-4014-B27E-BA2397E1B23B}" presName="compChildNode" presStyleCnt="0"/>
      <dgm:spPr/>
    </dgm:pt>
    <dgm:pt modelId="{85F64868-57C6-4550-8B47-75FF57091F3C}" type="pres">
      <dgm:prSet presAssocID="{25DD027B-7BCA-4014-B27E-BA2397E1B23B}" presName="theInnerList" presStyleCnt="0"/>
      <dgm:spPr/>
    </dgm:pt>
    <dgm:pt modelId="{3400EF79-00E2-4896-8F30-8BF816DD46DB}" type="pres">
      <dgm:prSet presAssocID="{AB84B0F6-D04A-4AB7-B8C1-51973766F1CF}" presName="childNode" presStyleLbl="node1" presStyleIdx="6" presStyleCnt="10" custScaleX="149224">
        <dgm:presLayoutVars>
          <dgm:bulletEnabled val="1"/>
        </dgm:presLayoutVars>
      </dgm:prSet>
      <dgm:spPr>
        <a:xfrm>
          <a:off x="5281049" y="1334523"/>
          <a:ext cx="1269540" cy="1339948"/>
        </a:xfrm>
        <a:prstGeom prst="roundRect">
          <a:avLst>
            <a:gd name="adj" fmla="val 10000"/>
          </a:avLst>
        </a:prstGeom>
      </dgm:spPr>
      <dgm:t>
        <a:bodyPr/>
        <a:lstStyle/>
        <a:p>
          <a:endParaRPr lang="fr-FR"/>
        </a:p>
      </dgm:t>
    </dgm:pt>
    <dgm:pt modelId="{D4F3E649-C2CF-47A1-8D7E-850A61C277E5}" type="pres">
      <dgm:prSet presAssocID="{AB84B0F6-D04A-4AB7-B8C1-51973766F1CF}" presName="aSpace2" presStyleCnt="0"/>
      <dgm:spPr/>
    </dgm:pt>
    <dgm:pt modelId="{A5CD1CE2-94E0-4FD6-9F93-0347AAF1EEA2}" type="pres">
      <dgm:prSet presAssocID="{1A244C0D-9D70-45A7-88D7-0E706747E4B6}" presName="childNode" presStyleLbl="node1" presStyleIdx="7" presStyleCnt="10" custScaleX="149224">
        <dgm:presLayoutVars>
          <dgm:bulletEnabled val="1"/>
        </dgm:presLayoutVars>
      </dgm:prSet>
      <dgm:spPr>
        <a:xfrm>
          <a:off x="5281049" y="2880617"/>
          <a:ext cx="1269540" cy="1339948"/>
        </a:xfrm>
        <a:prstGeom prst="roundRect">
          <a:avLst>
            <a:gd name="adj" fmla="val 10000"/>
          </a:avLst>
        </a:prstGeom>
      </dgm:spPr>
      <dgm:t>
        <a:bodyPr/>
        <a:lstStyle/>
        <a:p>
          <a:endParaRPr lang="fr-FR"/>
        </a:p>
      </dgm:t>
    </dgm:pt>
    <dgm:pt modelId="{0E319A72-D75E-4E30-95CF-41C9373B1765}" type="pres">
      <dgm:prSet presAssocID="{25DD027B-7BCA-4014-B27E-BA2397E1B23B}" presName="aSpace" presStyleCnt="0"/>
      <dgm:spPr/>
    </dgm:pt>
    <dgm:pt modelId="{DA7A429F-996E-4D1D-8FB8-38633F223360}" type="pres">
      <dgm:prSet presAssocID="{5B8FD300-BF3A-4E7B-A322-023A28E815E0}" presName="compNode" presStyleCnt="0"/>
      <dgm:spPr/>
    </dgm:pt>
    <dgm:pt modelId="{B11B1939-E82B-45EA-A8EF-BAAE4F9E977E}" type="pres">
      <dgm:prSet presAssocID="{5B8FD300-BF3A-4E7B-A322-023A28E815E0}" presName="aNode" presStyleLbl="bgShp" presStyleIdx="4" presStyleCnt="5" custScaleX="160995"/>
      <dgm:spPr/>
      <dgm:t>
        <a:bodyPr/>
        <a:lstStyle/>
        <a:p>
          <a:endParaRPr lang="fr-FR"/>
        </a:p>
      </dgm:t>
    </dgm:pt>
    <dgm:pt modelId="{F22AA318-FE5B-44F4-A1D3-12F95E13B6E2}" type="pres">
      <dgm:prSet presAssocID="{5B8FD300-BF3A-4E7B-A322-023A28E815E0}" presName="textNode" presStyleLbl="bgShp" presStyleIdx="4" presStyleCnt="5"/>
      <dgm:spPr/>
      <dgm:t>
        <a:bodyPr/>
        <a:lstStyle/>
        <a:p>
          <a:endParaRPr lang="fr-FR"/>
        </a:p>
      </dgm:t>
    </dgm:pt>
    <dgm:pt modelId="{3506A3F0-7FDD-4DDB-B0CA-FEAECF2A400C}" type="pres">
      <dgm:prSet presAssocID="{5B8FD300-BF3A-4E7B-A322-023A28E815E0}" presName="compChildNode" presStyleCnt="0"/>
      <dgm:spPr/>
    </dgm:pt>
    <dgm:pt modelId="{946030C1-DC28-49F1-A038-103FEB9E6AAC}" type="pres">
      <dgm:prSet presAssocID="{5B8FD300-BF3A-4E7B-A322-023A28E815E0}" presName="theInnerList" presStyleCnt="0"/>
      <dgm:spPr/>
    </dgm:pt>
    <dgm:pt modelId="{88F01F6C-937F-48E5-BEA0-7F7E5F9D7588}" type="pres">
      <dgm:prSet presAssocID="{561127D0-0C46-4AF4-9A7C-E155753C9464}" presName="childNode" presStyleLbl="node1" presStyleIdx="8" presStyleCnt="10" custScaleX="133719">
        <dgm:presLayoutVars>
          <dgm:bulletEnabled val="1"/>
        </dgm:presLayoutVars>
      </dgm:prSet>
      <dgm:spPr>
        <a:xfrm>
          <a:off x="6986994" y="1334523"/>
          <a:ext cx="1269540" cy="1339948"/>
        </a:xfrm>
        <a:prstGeom prst="roundRect">
          <a:avLst>
            <a:gd name="adj" fmla="val 10000"/>
          </a:avLst>
        </a:prstGeom>
      </dgm:spPr>
      <dgm:t>
        <a:bodyPr/>
        <a:lstStyle/>
        <a:p>
          <a:endParaRPr lang="fr-FR"/>
        </a:p>
      </dgm:t>
    </dgm:pt>
    <dgm:pt modelId="{B3999D7C-8058-41DA-AA7E-2EE917B3C8BA}" type="pres">
      <dgm:prSet presAssocID="{561127D0-0C46-4AF4-9A7C-E155753C9464}" presName="aSpace2" presStyleCnt="0"/>
      <dgm:spPr/>
    </dgm:pt>
    <dgm:pt modelId="{AA554E98-E9C5-46F8-84AE-6E7E0AEB221F}" type="pres">
      <dgm:prSet presAssocID="{EC417160-C5F8-4ABC-8ABE-D37817BA1D0C}" presName="childNode" presStyleLbl="node1" presStyleIdx="9" presStyleCnt="10" custScaleX="133719">
        <dgm:presLayoutVars>
          <dgm:bulletEnabled val="1"/>
        </dgm:presLayoutVars>
      </dgm:prSet>
      <dgm:spPr>
        <a:xfrm>
          <a:off x="6986994" y="2880617"/>
          <a:ext cx="1269540" cy="1339948"/>
        </a:xfrm>
        <a:prstGeom prst="roundRect">
          <a:avLst>
            <a:gd name="adj" fmla="val 10000"/>
          </a:avLst>
        </a:prstGeom>
      </dgm:spPr>
      <dgm:t>
        <a:bodyPr/>
        <a:lstStyle/>
        <a:p>
          <a:endParaRPr lang="fr-FR"/>
        </a:p>
      </dgm:t>
    </dgm:pt>
  </dgm:ptLst>
  <dgm:cxnLst>
    <dgm:cxn modelId="{A8B320A7-D63A-4B6F-B219-3F7CF7059C3B}" type="presOf" srcId="{1A244C0D-9D70-45A7-88D7-0E706747E4B6}" destId="{A5CD1CE2-94E0-4FD6-9F93-0347AAF1EEA2}" srcOrd="0" destOrd="0" presId="urn:microsoft.com/office/officeart/2005/8/layout/lProcess2"/>
    <dgm:cxn modelId="{01FAFC47-01D4-44FD-A3F8-70FFB5170B04}" type="presOf" srcId="{6FEEF1AA-B447-4CDD-8D0C-F284C3B67B7E}" destId="{E46FAFDA-AFBB-445D-8527-A03862306412}" srcOrd="1" destOrd="0" presId="urn:microsoft.com/office/officeart/2005/8/layout/lProcess2"/>
    <dgm:cxn modelId="{D6875012-187B-48F4-92C5-7C8454613DC8}" type="presOf" srcId="{6AF63ED2-8E65-4CEF-8BD8-005500EED70F}" destId="{B36BA7A9-7667-4F01-B0E8-4141C092E8FD}" srcOrd="0" destOrd="0" presId="urn:microsoft.com/office/officeart/2005/8/layout/lProcess2"/>
    <dgm:cxn modelId="{5231A8A2-9286-4659-91F3-32D7B55DE824}" srcId="{5B8FD300-BF3A-4E7B-A322-023A28E815E0}" destId="{561127D0-0C46-4AF4-9A7C-E155753C9464}" srcOrd="0" destOrd="0" parTransId="{03B01CD9-D8FF-41BD-8B18-90A056958FD6}" sibTransId="{5A19B6F5-88BC-41BB-B5D9-F42E5E3DF670}"/>
    <dgm:cxn modelId="{4F8B679A-F364-4342-A983-31B2E37B7785}" srcId="{6FEEF1AA-B447-4CDD-8D0C-F284C3B67B7E}" destId="{4968E1BD-24F3-4002-971D-F9E0EAB4005D}" srcOrd="1" destOrd="0" parTransId="{B862A7A9-05A5-436F-91A8-7E305FF8BA63}" sibTransId="{D4390706-EC60-4CA7-84CC-C51A7F6CE8A6}"/>
    <dgm:cxn modelId="{880AAE5A-C91F-42F5-B166-AA513F9C9A40}" type="presOf" srcId="{6FEEF1AA-B447-4CDD-8D0C-F284C3B67B7E}" destId="{380A1EE8-1418-4067-9A99-854056F5279F}" srcOrd="0" destOrd="0" presId="urn:microsoft.com/office/officeart/2005/8/layout/lProcess2"/>
    <dgm:cxn modelId="{AB63C9C8-19B7-4F88-84D7-E47A2EFBD3E7}" srcId="{50C2A38B-9566-4E9C-8E6C-BCF05A0608F3}" destId="{6AF63ED2-8E65-4CEF-8BD8-005500EED70F}" srcOrd="1" destOrd="0" parTransId="{0EB799E0-652E-431E-850F-CBDDE8CE814C}" sibTransId="{2157810C-408F-4D5E-9959-05185AA4E318}"/>
    <dgm:cxn modelId="{184B7287-C154-49D4-8609-14E306DF833E}" srcId="{50C2A38B-9566-4E9C-8E6C-BCF05A0608F3}" destId="{1FFE368B-16EE-4339-A547-F93EACCE1328}" srcOrd="0" destOrd="0" parTransId="{313528E2-4A0F-41CF-88E0-19341A3154A9}" sibTransId="{0B3D43E0-18CE-4A37-AB53-FFE0CBEE7391}"/>
    <dgm:cxn modelId="{0B5F8F75-DBC1-4600-9949-587B2202D662}" type="presOf" srcId="{25DD027B-7BCA-4014-B27E-BA2397E1B23B}" destId="{C598B900-8757-4406-8A07-143EAE91B6EF}" srcOrd="0" destOrd="0" presId="urn:microsoft.com/office/officeart/2005/8/layout/lProcess2"/>
    <dgm:cxn modelId="{D28FE325-36E1-423A-9D61-462FA99B6C7A}" srcId="{18BA1FF2-9943-49F5-B9ED-5DB7BD08F419}" destId="{6FEEF1AA-B447-4CDD-8D0C-F284C3B67B7E}" srcOrd="0" destOrd="0" parTransId="{41683C77-B4AF-4B72-BE32-6F4257E6033E}" sibTransId="{B0BAD0EB-7F0E-45BA-9EC7-6B00DDB4D7AA}"/>
    <dgm:cxn modelId="{B0BC76E9-647B-4FDC-8574-BE6C166C54BF}" type="presOf" srcId="{4968E1BD-24F3-4002-971D-F9E0EAB4005D}" destId="{80DA7715-9083-49AF-A202-BB6084DDDA95}" srcOrd="0" destOrd="0" presId="urn:microsoft.com/office/officeart/2005/8/layout/lProcess2"/>
    <dgm:cxn modelId="{0DA56C9D-65DD-4596-9707-7A7EA0C7E4D4}" srcId="{25DD027B-7BCA-4014-B27E-BA2397E1B23B}" destId="{1A244C0D-9D70-45A7-88D7-0E706747E4B6}" srcOrd="1" destOrd="0" parTransId="{08625F05-A524-47E1-B928-3DD12C0900EE}" sibTransId="{D105DF1D-72F5-4143-B74D-592815D5E96A}"/>
    <dgm:cxn modelId="{7B6E79C8-39E9-46B0-9CC9-B5C14A8BFB50}" srcId="{25DD027B-7BCA-4014-B27E-BA2397E1B23B}" destId="{AB84B0F6-D04A-4AB7-B8C1-51973766F1CF}" srcOrd="0" destOrd="0" parTransId="{5DA38494-A35F-4901-A866-8E6699B0ED7B}" sibTransId="{445A4285-CE94-4D47-9D78-34D02A561B54}"/>
    <dgm:cxn modelId="{7399D268-4D58-4030-9200-3277F035E08C}" type="presOf" srcId="{50C2A38B-9566-4E9C-8E6C-BCF05A0608F3}" destId="{D31EC44E-A2DE-4FE5-95CB-EA14BECD6AC8}" srcOrd="1" destOrd="0" presId="urn:microsoft.com/office/officeart/2005/8/layout/lProcess2"/>
    <dgm:cxn modelId="{AF12BA5B-5816-4138-9CBE-D89C3BE188BE}" type="presOf" srcId="{18BA1FF2-9943-49F5-B9ED-5DB7BD08F419}" destId="{1BD69D96-CD4F-4B62-B017-2F0547D825A8}" srcOrd="0" destOrd="0" presId="urn:microsoft.com/office/officeart/2005/8/layout/lProcess2"/>
    <dgm:cxn modelId="{6B043AB5-6ABF-4F03-8952-23744911589A}" type="presOf" srcId="{AB84B0F6-D04A-4AB7-B8C1-51973766F1CF}" destId="{3400EF79-00E2-4896-8F30-8BF816DD46DB}" srcOrd="0" destOrd="0" presId="urn:microsoft.com/office/officeart/2005/8/layout/lProcess2"/>
    <dgm:cxn modelId="{2590AEC1-BEEB-495B-8571-2724730D1DA2}" type="presOf" srcId="{30BD4F73-7889-4DB1-85CF-35B79859C449}" destId="{EE87BB42-CE38-43F2-9632-A5DBF7CCADDB}" srcOrd="0" destOrd="0" presId="urn:microsoft.com/office/officeart/2005/8/layout/lProcess2"/>
    <dgm:cxn modelId="{09BC992C-7B2C-4086-86A3-6848C61C0E1F}" srcId="{5CF90101-BF27-4FDA-B11B-19142F1DDC8A}" destId="{1667D2C4-1616-4424-B000-6D279E1DDA2D}" srcOrd="0" destOrd="0" parTransId="{BD675525-DC1F-46EC-9DFF-0B9D3247EEA1}" sibTransId="{99CC866D-443F-40EA-9B84-4DF70EFFA30F}"/>
    <dgm:cxn modelId="{600B9C49-0FDB-4015-B7B1-6D516E00E16A}" srcId="{18BA1FF2-9943-49F5-B9ED-5DB7BD08F419}" destId="{25DD027B-7BCA-4014-B27E-BA2397E1B23B}" srcOrd="3" destOrd="0" parTransId="{21F2EB86-4D62-44A8-93DC-01616805BCDE}" sibTransId="{C6E24669-BBDD-42DC-9478-871B067AA806}"/>
    <dgm:cxn modelId="{18EA0ACE-2006-4C6D-89A9-59C6155B6218}" type="presOf" srcId="{1667D2C4-1616-4424-B000-6D279E1DDA2D}" destId="{D6B07BAD-CA00-4BAA-BF37-0E5030DDAA72}" srcOrd="0" destOrd="0" presId="urn:microsoft.com/office/officeart/2005/8/layout/lProcess2"/>
    <dgm:cxn modelId="{3BA01B13-000C-48B4-9CEC-7B1FD06BC70D}" type="presOf" srcId="{25DD027B-7BCA-4014-B27E-BA2397E1B23B}" destId="{A17A6ED5-EA6A-4012-BCF9-CBB3B3259D77}" srcOrd="1" destOrd="0" presId="urn:microsoft.com/office/officeart/2005/8/layout/lProcess2"/>
    <dgm:cxn modelId="{762A2B4F-D962-44C4-99E1-FDC1811C63C7}" srcId="{6FEEF1AA-B447-4CDD-8D0C-F284C3B67B7E}" destId="{8B55D5D3-A9D5-443C-9D9B-60115A5D7CE6}" srcOrd="0" destOrd="0" parTransId="{9DEBD1A8-C8A2-4DEA-9DB8-75002666C408}" sibTransId="{675B37D2-93BE-4E76-BEDB-04E264757802}"/>
    <dgm:cxn modelId="{ABD5B9CA-0F19-407F-89EC-9CC59EAE88A5}" type="presOf" srcId="{561127D0-0C46-4AF4-9A7C-E155753C9464}" destId="{88F01F6C-937F-48E5-BEA0-7F7E5F9D7588}" srcOrd="0" destOrd="0" presId="urn:microsoft.com/office/officeart/2005/8/layout/lProcess2"/>
    <dgm:cxn modelId="{78056DBC-9CBF-4607-A116-B3B46F5E5DE1}" type="presOf" srcId="{5CF90101-BF27-4FDA-B11B-19142F1DDC8A}" destId="{296D3E78-5A62-4C1D-BC1C-4080DE67AACF}" srcOrd="1" destOrd="0" presId="urn:microsoft.com/office/officeart/2005/8/layout/lProcess2"/>
    <dgm:cxn modelId="{1394BB6D-A407-4D3D-A380-536EE55F4EF9}" type="presOf" srcId="{5CF90101-BF27-4FDA-B11B-19142F1DDC8A}" destId="{E389EFDD-9357-44F2-944A-8AC3C814F178}" srcOrd="0" destOrd="0" presId="urn:microsoft.com/office/officeart/2005/8/layout/lProcess2"/>
    <dgm:cxn modelId="{FDDF4859-4229-4EE3-BA67-698367E89795}" srcId="{5CF90101-BF27-4FDA-B11B-19142F1DDC8A}" destId="{30BD4F73-7889-4DB1-85CF-35B79859C449}" srcOrd="1" destOrd="0" parTransId="{26E9B3AB-C7B0-4782-8066-0E1F6CEEE5AA}" sibTransId="{AECC4F0C-DA9F-4BEF-9008-638971CDAA20}"/>
    <dgm:cxn modelId="{F42261A9-C13A-4316-9B75-C56689C1396F}" type="presOf" srcId="{5B8FD300-BF3A-4E7B-A322-023A28E815E0}" destId="{B11B1939-E82B-45EA-A8EF-BAAE4F9E977E}" srcOrd="0" destOrd="0" presId="urn:microsoft.com/office/officeart/2005/8/layout/lProcess2"/>
    <dgm:cxn modelId="{BE9C14A5-B49B-4FCA-A521-DA33338E673B}" type="presOf" srcId="{8B55D5D3-A9D5-443C-9D9B-60115A5D7CE6}" destId="{E252655E-48B4-495D-82A3-F612FB52AA58}" srcOrd="0" destOrd="0" presId="urn:microsoft.com/office/officeart/2005/8/layout/lProcess2"/>
    <dgm:cxn modelId="{3B42E88D-9BC7-483C-AC94-4436166E1B25}" srcId="{18BA1FF2-9943-49F5-B9ED-5DB7BD08F419}" destId="{5CF90101-BF27-4FDA-B11B-19142F1DDC8A}" srcOrd="2" destOrd="0" parTransId="{B62569B3-EBC7-4F6F-8A12-4F74E80EC19B}" sibTransId="{B878A284-814A-491B-8A83-C7851F7125A3}"/>
    <dgm:cxn modelId="{F17C6786-24BA-42A9-A222-0424E5E8C0D3}" type="presOf" srcId="{50C2A38B-9566-4E9C-8E6C-BCF05A0608F3}" destId="{35164701-389C-4EF0-9881-49320B3523E1}" srcOrd="0" destOrd="0" presId="urn:microsoft.com/office/officeart/2005/8/layout/lProcess2"/>
    <dgm:cxn modelId="{6C850E18-76D6-4871-BF6B-C6C6FFC51A40}" srcId="{18BA1FF2-9943-49F5-B9ED-5DB7BD08F419}" destId="{50C2A38B-9566-4E9C-8E6C-BCF05A0608F3}" srcOrd="1" destOrd="0" parTransId="{06D541B1-4C7B-48AD-A1C5-D7EC7F4C400B}" sibTransId="{0FBEEB17-8D11-45E3-936C-BB28D8317683}"/>
    <dgm:cxn modelId="{7C34D3F1-8E08-4D95-B055-5BCF0F8C8A43}" type="presOf" srcId="{EC417160-C5F8-4ABC-8ABE-D37817BA1D0C}" destId="{AA554E98-E9C5-46F8-84AE-6E7E0AEB221F}" srcOrd="0" destOrd="0" presId="urn:microsoft.com/office/officeart/2005/8/layout/lProcess2"/>
    <dgm:cxn modelId="{354E444F-737D-4CF0-961A-55CEB8660C50}" srcId="{18BA1FF2-9943-49F5-B9ED-5DB7BD08F419}" destId="{5B8FD300-BF3A-4E7B-A322-023A28E815E0}" srcOrd="4" destOrd="0" parTransId="{C323BB59-5E8E-4AA0-A4B2-49ADE8B611C8}" sibTransId="{8D145BB4-2F18-4765-84EA-BF6DFA3AC05A}"/>
    <dgm:cxn modelId="{8E385A3A-7E3F-4A8B-A369-1DED3BF48B13}" type="presOf" srcId="{1FFE368B-16EE-4339-A547-F93EACCE1328}" destId="{C46ABE6E-6832-405E-B988-4F627CF05566}" srcOrd="0" destOrd="0" presId="urn:microsoft.com/office/officeart/2005/8/layout/lProcess2"/>
    <dgm:cxn modelId="{DF2AAB34-1B28-4B6F-88F4-60E61B9ED303}" srcId="{5B8FD300-BF3A-4E7B-A322-023A28E815E0}" destId="{EC417160-C5F8-4ABC-8ABE-D37817BA1D0C}" srcOrd="1" destOrd="0" parTransId="{20F3367D-FE06-4DF3-A392-85AF3C0C4D3E}" sibTransId="{02B3D1A8-F02B-4AF6-BE9A-EF01C2821DE6}"/>
    <dgm:cxn modelId="{F5AAA326-3C34-4C62-BC76-70C7DD5C7945}" type="presOf" srcId="{5B8FD300-BF3A-4E7B-A322-023A28E815E0}" destId="{F22AA318-FE5B-44F4-A1D3-12F95E13B6E2}" srcOrd="1" destOrd="0" presId="urn:microsoft.com/office/officeart/2005/8/layout/lProcess2"/>
    <dgm:cxn modelId="{21AB1D49-2A54-40C5-BBA9-1C7F68A5FEDC}" type="presParOf" srcId="{1BD69D96-CD4F-4B62-B017-2F0547D825A8}" destId="{EE21DC9C-4E42-4119-8434-41DFFBFE01DC}" srcOrd="0" destOrd="0" presId="urn:microsoft.com/office/officeart/2005/8/layout/lProcess2"/>
    <dgm:cxn modelId="{E31CC845-DF79-4742-A9C5-DA9A70FD83BF}" type="presParOf" srcId="{EE21DC9C-4E42-4119-8434-41DFFBFE01DC}" destId="{380A1EE8-1418-4067-9A99-854056F5279F}" srcOrd="0" destOrd="0" presId="urn:microsoft.com/office/officeart/2005/8/layout/lProcess2"/>
    <dgm:cxn modelId="{8555A23D-9C82-427C-BC9F-8041CE4CD8A6}" type="presParOf" srcId="{EE21DC9C-4E42-4119-8434-41DFFBFE01DC}" destId="{E46FAFDA-AFBB-445D-8527-A03862306412}" srcOrd="1" destOrd="0" presId="urn:microsoft.com/office/officeart/2005/8/layout/lProcess2"/>
    <dgm:cxn modelId="{9510780C-4C7D-4D94-9637-A81430E0D151}" type="presParOf" srcId="{EE21DC9C-4E42-4119-8434-41DFFBFE01DC}" destId="{A2D73A6F-D4E9-452E-BA0B-F5A4C190478E}" srcOrd="2" destOrd="0" presId="urn:microsoft.com/office/officeart/2005/8/layout/lProcess2"/>
    <dgm:cxn modelId="{B7C6F602-358B-424C-89D2-D4D0B81F6494}" type="presParOf" srcId="{A2D73A6F-D4E9-452E-BA0B-F5A4C190478E}" destId="{697F0A47-C111-4482-9089-837389598588}" srcOrd="0" destOrd="0" presId="urn:microsoft.com/office/officeart/2005/8/layout/lProcess2"/>
    <dgm:cxn modelId="{D8112B42-84B7-4418-9C5B-8F299DFC8B9B}" type="presParOf" srcId="{697F0A47-C111-4482-9089-837389598588}" destId="{E252655E-48B4-495D-82A3-F612FB52AA58}" srcOrd="0" destOrd="0" presId="urn:microsoft.com/office/officeart/2005/8/layout/lProcess2"/>
    <dgm:cxn modelId="{6BEC0C4A-2538-4DDF-8CDD-070095848F07}" type="presParOf" srcId="{697F0A47-C111-4482-9089-837389598588}" destId="{3E22C33C-1071-4B84-A5C9-641A02502293}" srcOrd="1" destOrd="0" presId="urn:microsoft.com/office/officeart/2005/8/layout/lProcess2"/>
    <dgm:cxn modelId="{76BDE7DA-89BA-4C36-9F6B-4F3194BA6466}" type="presParOf" srcId="{697F0A47-C111-4482-9089-837389598588}" destId="{80DA7715-9083-49AF-A202-BB6084DDDA95}" srcOrd="2" destOrd="0" presId="urn:microsoft.com/office/officeart/2005/8/layout/lProcess2"/>
    <dgm:cxn modelId="{A1B012B9-8502-4A52-9D9F-BC4FCAD37E29}" type="presParOf" srcId="{1BD69D96-CD4F-4B62-B017-2F0547D825A8}" destId="{59BB15D0-8CB7-463B-A6C8-3AF18A44F7FC}" srcOrd="1" destOrd="0" presId="urn:microsoft.com/office/officeart/2005/8/layout/lProcess2"/>
    <dgm:cxn modelId="{D00C7619-1487-435E-ADE0-D67B635C5400}" type="presParOf" srcId="{1BD69D96-CD4F-4B62-B017-2F0547D825A8}" destId="{0B650318-FFDE-4FEF-8373-A48702D10C53}" srcOrd="2" destOrd="0" presId="urn:microsoft.com/office/officeart/2005/8/layout/lProcess2"/>
    <dgm:cxn modelId="{5033C9E5-FBA7-4D51-85A3-B6E26C51D30E}" type="presParOf" srcId="{0B650318-FFDE-4FEF-8373-A48702D10C53}" destId="{35164701-389C-4EF0-9881-49320B3523E1}" srcOrd="0" destOrd="0" presId="urn:microsoft.com/office/officeart/2005/8/layout/lProcess2"/>
    <dgm:cxn modelId="{99F1C3C6-9C41-43BA-82A6-410C55117D84}" type="presParOf" srcId="{0B650318-FFDE-4FEF-8373-A48702D10C53}" destId="{D31EC44E-A2DE-4FE5-95CB-EA14BECD6AC8}" srcOrd="1" destOrd="0" presId="urn:microsoft.com/office/officeart/2005/8/layout/lProcess2"/>
    <dgm:cxn modelId="{8F24435A-0231-4508-8248-D7E00A9F586B}" type="presParOf" srcId="{0B650318-FFDE-4FEF-8373-A48702D10C53}" destId="{0811E66F-DDCE-4EB9-9647-D2D08AA8AF73}" srcOrd="2" destOrd="0" presId="urn:microsoft.com/office/officeart/2005/8/layout/lProcess2"/>
    <dgm:cxn modelId="{1F8F9B35-2916-4331-8777-5632238EC827}" type="presParOf" srcId="{0811E66F-DDCE-4EB9-9647-D2D08AA8AF73}" destId="{8B4CFF7C-A408-4307-824C-3369A78EC057}" srcOrd="0" destOrd="0" presId="urn:microsoft.com/office/officeart/2005/8/layout/lProcess2"/>
    <dgm:cxn modelId="{EC97D878-CE5B-4D91-968C-792D83A1E3AF}" type="presParOf" srcId="{8B4CFF7C-A408-4307-824C-3369A78EC057}" destId="{C46ABE6E-6832-405E-B988-4F627CF05566}" srcOrd="0" destOrd="0" presId="urn:microsoft.com/office/officeart/2005/8/layout/lProcess2"/>
    <dgm:cxn modelId="{CD6B1E5F-BC43-4544-B818-5763E22D2E2C}" type="presParOf" srcId="{8B4CFF7C-A408-4307-824C-3369A78EC057}" destId="{F791D721-59AE-4FE1-A0F5-25B3E1B6E947}" srcOrd="1" destOrd="0" presId="urn:microsoft.com/office/officeart/2005/8/layout/lProcess2"/>
    <dgm:cxn modelId="{AE52A325-BDA4-492F-93E4-9FD94420A440}" type="presParOf" srcId="{8B4CFF7C-A408-4307-824C-3369A78EC057}" destId="{B36BA7A9-7667-4F01-B0E8-4141C092E8FD}" srcOrd="2" destOrd="0" presId="urn:microsoft.com/office/officeart/2005/8/layout/lProcess2"/>
    <dgm:cxn modelId="{D89432F2-1B81-4BEF-AE37-71AE44A54FE0}" type="presParOf" srcId="{1BD69D96-CD4F-4B62-B017-2F0547D825A8}" destId="{0E106DC5-6998-4079-AE55-2F2BA451FDA5}" srcOrd="3" destOrd="0" presId="urn:microsoft.com/office/officeart/2005/8/layout/lProcess2"/>
    <dgm:cxn modelId="{ADB7A152-C386-4A89-AF7A-D4449C38F27F}" type="presParOf" srcId="{1BD69D96-CD4F-4B62-B017-2F0547D825A8}" destId="{7B3BB87A-297A-4395-AB5F-D2F45967CE43}" srcOrd="4" destOrd="0" presId="urn:microsoft.com/office/officeart/2005/8/layout/lProcess2"/>
    <dgm:cxn modelId="{6A719EA2-710F-4B8F-9406-EFC2C28AAB46}" type="presParOf" srcId="{7B3BB87A-297A-4395-AB5F-D2F45967CE43}" destId="{E389EFDD-9357-44F2-944A-8AC3C814F178}" srcOrd="0" destOrd="0" presId="urn:microsoft.com/office/officeart/2005/8/layout/lProcess2"/>
    <dgm:cxn modelId="{9F3AC514-7DE2-4B58-84E8-0F31698A5275}" type="presParOf" srcId="{7B3BB87A-297A-4395-AB5F-D2F45967CE43}" destId="{296D3E78-5A62-4C1D-BC1C-4080DE67AACF}" srcOrd="1" destOrd="0" presId="urn:microsoft.com/office/officeart/2005/8/layout/lProcess2"/>
    <dgm:cxn modelId="{FD8BD12E-6248-47EF-9DAD-9B16BF14B830}" type="presParOf" srcId="{7B3BB87A-297A-4395-AB5F-D2F45967CE43}" destId="{9883AC4E-F750-48C5-B4FE-AEFE0E0BC385}" srcOrd="2" destOrd="0" presId="urn:microsoft.com/office/officeart/2005/8/layout/lProcess2"/>
    <dgm:cxn modelId="{8EBE6895-84EC-4568-8960-ECCA967F2C59}" type="presParOf" srcId="{9883AC4E-F750-48C5-B4FE-AEFE0E0BC385}" destId="{556BA3C5-92F4-48D2-AC39-A54CECF68926}" srcOrd="0" destOrd="0" presId="urn:microsoft.com/office/officeart/2005/8/layout/lProcess2"/>
    <dgm:cxn modelId="{794707EA-793D-4042-A658-1C04A82BF3B6}" type="presParOf" srcId="{556BA3C5-92F4-48D2-AC39-A54CECF68926}" destId="{D6B07BAD-CA00-4BAA-BF37-0E5030DDAA72}" srcOrd="0" destOrd="0" presId="urn:microsoft.com/office/officeart/2005/8/layout/lProcess2"/>
    <dgm:cxn modelId="{EB58F519-5024-4299-A3C6-52043D460B71}" type="presParOf" srcId="{556BA3C5-92F4-48D2-AC39-A54CECF68926}" destId="{E6C909FF-2E66-4413-BEC2-FBCD738F4431}" srcOrd="1" destOrd="0" presId="urn:microsoft.com/office/officeart/2005/8/layout/lProcess2"/>
    <dgm:cxn modelId="{FFD18DEE-8478-4975-AE79-9984C765905E}" type="presParOf" srcId="{556BA3C5-92F4-48D2-AC39-A54CECF68926}" destId="{EE87BB42-CE38-43F2-9632-A5DBF7CCADDB}" srcOrd="2" destOrd="0" presId="urn:microsoft.com/office/officeart/2005/8/layout/lProcess2"/>
    <dgm:cxn modelId="{DA3AFBD9-B1CA-4508-BFFD-D0766588E6F3}" type="presParOf" srcId="{1BD69D96-CD4F-4B62-B017-2F0547D825A8}" destId="{5E506B09-727A-4AAF-A4EE-EC4F570940C1}" srcOrd="5" destOrd="0" presId="urn:microsoft.com/office/officeart/2005/8/layout/lProcess2"/>
    <dgm:cxn modelId="{25A9BF33-6B36-4AB6-97B5-CFF6255E2B11}" type="presParOf" srcId="{1BD69D96-CD4F-4B62-B017-2F0547D825A8}" destId="{3B057884-CE8D-410A-B177-847249E76493}" srcOrd="6" destOrd="0" presId="urn:microsoft.com/office/officeart/2005/8/layout/lProcess2"/>
    <dgm:cxn modelId="{0F906B2B-4CA7-48E5-A327-4809147288B8}" type="presParOf" srcId="{3B057884-CE8D-410A-B177-847249E76493}" destId="{C598B900-8757-4406-8A07-143EAE91B6EF}" srcOrd="0" destOrd="0" presId="urn:microsoft.com/office/officeart/2005/8/layout/lProcess2"/>
    <dgm:cxn modelId="{E5A0E133-AD25-4793-A8F3-0FB90DB01778}" type="presParOf" srcId="{3B057884-CE8D-410A-B177-847249E76493}" destId="{A17A6ED5-EA6A-4012-BCF9-CBB3B3259D77}" srcOrd="1" destOrd="0" presId="urn:microsoft.com/office/officeart/2005/8/layout/lProcess2"/>
    <dgm:cxn modelId="{3D761165-6FFB-4D1E-B9CB-439E7BC8A1B4}" type="presParOf" srcId="{3B057884-CE8D-410A-B177-847249E76493}" destId="{284F887E-8714-4CFF-94AD-8C3880DF21DC}" srcOrd="2" destOrd="0" presId="urn:microsoft.com/office/officeart/2005/8/layout/lProcess2"/>
    <dgm:cxn modelId="{8D931A7A-B5FB-4C48-8310-3E153D0803CE}" type="presParOf" srcId="{284F887E-8714-4CFF-94AD-8C3880DF21DC}" destId="{85F64868-57C6-4550-8B47-75FF57091F3C}" srcOrd="0" destOrd="0" presId="urn:microsoft.com/office/officeart/2005/8/layout/lProcess2"/>
    <dgm:cxn modelId="{2A3543BA-0535-48CC-A16C-BA4832C80D3D}" type="presParOf" srcId="{85F64868-57C6-4550-8B47-75FF57091F3C}" destId="{3400EF79-00E2-4896-8F30-8BF816DD46DB}" srcOrd="0" destOrd="0" presId="urn:microsoft.com/office/officeart/2005/8/layout/lProcess2"/>
    <dgm:cxn modelId="{4D5909DE-53F2-4F97-AA5E-64D49E5E7770}" type="presParOf" srcId="{85F64868-57C6-4550-8B47-75FF57091F3C}" destId="{D4F3E649-C2CF-47A1-8D7E-850A61C277E5}" srcOrd="1" destOrd="0" presId="urn:microsoft.com/office/officeart/2005/8/layout/lProcess2"/>
    <dgm:cxn modelId="{490B8AD7-C83E-4A45-A69A-0C9BA935B7D9}" type="presParOf" srcId="{85F64868-57C6-4550-8B47-75FF57091F3C}" destId="{A5CD1CE2-94E0-4FD6-9F93-0347AAF1EEA2}" srcOrd="2" destOrd="0" presId="urn:microsoft.com/office/officeart/2005/8/layout/lProcess2"/>
    <dgm:cxn modelId="{9301524A-445D-459E-8AF7-58C7F6BAD218}" type="presParOf" srcId="{1BD69D96-CD4F-4B62-B017-2F0547D825A8}" destId="{0E319A72-D75E-4E30-95CF-41C9373B1765}" srcOrd="7" destOrd="0" presId="urn:microsoft.com/office/officeart/2005/8/layout/lProcess2"/>
    <dgm:cxn modelId="{C23EFF69-14B3-467E-AE86-9DE2C584B1D5}" type="presParOf" srcId="{1BD69D96-CD4F-4B62-B017-2F0547D825A8}" destId="{DA7A429F-996E-4D1D-8FB8-38633F223360}" srcOrd="8" destOrd="0" presId="urn:microsoft.com/office/officeart/2005/8/layout/lProcess2"/>
    <dgm:cxn modelId="{69D25107-A044-414C-9025-48272920F443}" type="presParOf" srcId="{DA7A429F-996E-4D1D-8FB8-38633F223360}" destId="{B11B1939-E82B-45EA-A8EF-BAAE4F9E977E}" srcOrd="0" destOrd="0" presId="urn:microsoft.com/office/officeart/2005/8/layout/lProcess2"/>
    <dgm:cxn modelId="{5FC692FB-E957-49B0-A953-BB6D2A2A938F}" type="presParOf" srcId="{DA7A429F-996E-4D1D-8FB8-38633F223360}" destId="{F22AA318-FE5B-44F4-A1D3-12F95E13B6E2}" srcOrd="1" destOrd="0" presId="urn:microsoft.com/office/officeart/2005/8/layout/lProcess2"/>
    <dgm:cxn modelId="{9D800E24-B719-48C2-9EBB-4B9E4F77F77E}" type="presParOf" srcId="{DA7A429F-996E-4D1D-8FB8-38633F223360}" destId="{3506A3F0-7FDD-4DDB-B0CA-FEAECF2A400C}" srcOrd="2" destOrd="0" presId="urn:microsoft.com/office/officeart/2005/8/layout/lProcess2"/>
    <dgm:cxn modelId="{DB3109B8-B006-4401-931A-45F43885AEB1}" type="presParOf" srcId="{3506A3F0-7FDD-4DDB-B0CA-FEAECF2A400C}" destId="{946030C1-DC28-49F1-A038-103FEB9E6AAC}" srcOrd="0" destOrd="0" presId="urn:microsoft.com/office/officeart/2005/8/layout/lProcess2"/>
    <dgm:cxn modelId="{30B11CA3-EC03-4A2D-90F3-CEBAC68CB12D}" type="presParOf" srcId="{946030C1-DC28-49F1-A038-103FEB9E6AAC}" destId="{88F01F6C-937F-48E5-BEA0-7F7E5F9D7588}" srcOrd="0" destOrd="0" presId="urn:microsoft.com/office/officeart/2005/8/layout/lProcess2"/>
    <dgm:cxn modelId="{AE67B5C7-60EC-4426-8705-4A099F8CC450}" type="presParOf" srcId="{946030C1-DC28-49F1-A038-103FEB9E6AAC}" destId="{B3999D7C-8058-41DA-AA7E-2EE917B3C8BA}" srcOrd="1" destOrd="0" presId="urn:microsoft.com/office/officeart/2005/8/layout/lProcess2"/>
    <dgm:cxn modelId="{73201086-7915-4F8B-8329-C674C81F224B}" type="presParOf" srcId="{946030C1-DC28-49F1-A038-103FEB9E6AAC}" destId="{AA554E98-E9C5-46F8-84AE-6E7E0AEB221F}" srcOrd="2" destOrd="0" presId="urn:microsoft.com/office/officeart/2005/8/layout/lProcess2"/>
  </dgm:cxnLst>
  <dgm:bg/>
  <dgm:whole/>
  <dgm:extLst>
    <a:ext uri="http://schemas.microsoft.com/office/drawing/2008/diagram">
      <dsp:dataModelExt xmlns:dsp="http://schemas.microsoft.com/office/drawing/2008/diagram" xmlns=""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5DA3DA39-AB2A-4035-AE5B-0EEA668CE885}" type="doc">
      <dgm:prSet loTypeId="urn:microsoft.com/office/officeart/2005/8/layout/hChevron3" loCatId="process" qsTypeId="urn:microsoft.com/office/officeart/2005/8/quickstyle/simple1" qsCatId="simple" csTypeId="urn:microsoft.com/office/officeart/2005/8/colors/colorful1#2" csCatId="colorful" phldr="1"/>
      <dgm:spPr/>
    </dgm:pt>
    <dgm:pt modelId="{11AC10F1-5F5D-431D-B153-0362D5DCAAA2}">
      <dgm:prSet/>
      <dgm:spPr/>
      <dgm:t>
        <a:bodyPr/>
        <a:lstStyle/>
        <a:p>
          <a:endParaRPr lang="fr-FR"/>
        </a:p>
      </dgm:t>
    </dgm:pt>
    <dgm:pt modelId="{E61407C0-F83B-4FC2-BC9F-C7D7637E8390}" type="parTrans" cxnId="{ED335E7E-19A5-4075-837A-EFEBE7788F5D}">
      <dgm:prSet/>
      <dgm:spPr/>
      <dgm:t>
        <a:bodyPr/>
        <a:lstStyle/>
        <a:p>
          <a:endParaRPr lang="fr-FR"/>
        </a:p>
      </dgm:t>
    </dgm:pt>
    <dgm:pt modelId="{8A532F06-DE82-4C2C-B97D-4FC75FF031B6}" type="sibTrans" cxnId="{ED335E7E-19A5-4075-837A-EFEBE7788F5D}">
      <dgm:prSet/>
      <dgm:spPr/>
      <dgm:t>
        <a:bodyPr/>
        <a:lstStyle/>
        <a:p>
          <a:endParaRPr lang="fr-FR"/>
        </a:p>
      </dgm:t>
    </dgm:pt>
    <dgm:pt modelId="{BD9FDEBA-F373-4737-9517-0F7BA63CA279}">
      <dgm:prSet/>
      <dgm:spPr/>
      <dgm:t>
        <a:bodyPr/>
        <a:lstStyle/>
        <a:p>
          <a:endParaRPr lang="fr-FR"/>
        </a:p>
      </dgm:t>
    </dgm:pt>
    <dgm:pt modelId="{166A1703-F5DC-4EB1-92FB-ABD984CD5817}" type="parTrans" cxnId="{D983FE34-9BD4-46F2-9559-4B21474C272A}">
      <dgm:prSet/>
      <dgm:spPr/>
      <dgm:t>
        <a:bodyPr/>
        <a:lstStyle/>
        <a:p>
          <a:endParaRPr lang="fr-FR"/>
        </a:p>
      </dgm:t>
    </dgm:pt>
    <dgm:pt modelId="{DC9D0648-67C3-4461-98C2-5EAA856A790E}" type="sibTrans" cxnId="{D983FE34-9BD4-46F2-9559-4B21474C272A}">
      <dgm:prSet/>
      <dgm:spPr/>
      <dgm:t>
        <a:bodyPr/>
        <a:lstStyle/>
        <a:p>
          <a:endParaRPr lang="fr-FR"/>
        </a:p>
      </dgm:t>
    </dgm:pt>
    <dgm:pt modelId="{1F51FBA6-9284-4532-8913-FDD71348A99D}">
      <dgm:prSet/>
      <dgm:spPr/>
      <dgm:t>
        <a:bodyPr/>
        <a:lstStyle/>
        <a:p>
          <a:endParaRPr lang="fr-FR"/>
        </a:p>
      </dgm:t>
    </dgm:pt>
    <dgm:pt modelId="{1044A0E7-62F6-4484-9B4B-A0F5E8E0BDC0}" type="parTrans" cxnId="{36A18EEA-7E49-4A56-B84E-75CEC2496516}">
      <dgm:prSet/>
      <dgm:spPr/>
      <dgm:t>
        <a:bodyPr/>
        <a:lstStyle/>
        <a:p>
          <a:endParaRPr lang="fr-FR"/>
        </a:p>
      </dgm:t>
    </dgm:pt>
    <dgm:pt modelId="{59F27991-18DD-4B35-BF37-87187182A5C7}" type="sibTrans" cxnId="{36A18EEA-7E49-4A56-B84E-75CEC2496516}">
      <dgm:prSet/>
      <dgm:spPr/>
      <dgm:t>
        <a:bodyPr/>
        <a:lstStyle/>
        <a:p>
          <a:endParaRPr lang="fr-FR"/>
        </a:p>
      </dgm:t>
    </dgm:pt>
    <dgm:pt modelId="{E7F53433-B3EE-4B33-A3A5-2CBC3B752F0D}">
      <dgm:prSet/>
      <dgm:spPr/>
      <dgm:t>
        <a:bodyPr/>
        <a:lstStyle/>
        <a:p>
          <a:endParaRPr lang="fr-FR"/>
        </a:p>
      </dgm:t>
    </dgm:pt>
    <dgm:pt modelId="{E6E99EE9-C60B-4EE0-A803-5F6EC3BECFBF}" type="parTrans" cxnId="{2F9E202A-7C11-42F2-8D74-BA652C49AB6A}">
      <dgm:prSet/>
      <dgm:spPr/>
      <dgm:t>
        <a:bodyPr/>
        <a:lstStyle/>
        <a:p>
          <a:endParaRPr lang="fr-FR"/>
        </a:p>
      </dgm:t>
    </dgm:pt>
    <dgm:pt modelId="{5CBF8F48-A385-41C7-BCF2-8E6CBF74C8EC}" type="sibTrans" cxnId="{2F9E202A-7C11-42F2-8D74-BA652C49AB6A}">
      <dgm:prSet/>
      <dgm:spPr/>
      <dgm:t>
        <a:bodyPr/>
        <a:lstStyle/>
        <a:p>
          <a:endParaRPr lang="fr-FR"/>
        </a:p>
      </dgm:t>
    </dgm:pt>
    <dgm:pt modelId="{C896981C-909E-430E-94D9-3A74F2850D44}">
      <dgm:prSet/>
      <dgm:spPr/>
      <dgm:t>
        <a:bodyPr/>
        <a:lstStyle/>
        <a:p>
          <a:endParaRPr lang="fr-FR"/>
        </a:p>
      </dgm:t>
    </dgm:pt>
    <dgm:pt modelId="{1D3C69B3-928C-4A57-8E90-385F2DF7C373}" type="parTrans" cxnId="{D83D9D97-E39D-48FD-9AD1-DA82EB4CD5DD}">
      <dgm:prSet/>
      <dgm:spPr/>
      <dgm:t>
        <a:bodyPr/>
        <a:lstStyle/>
        <a:p>
          <a:endParaRPr lang="fr-FR"/>
        </a:p>
      </dgm:t>
    </dgm:pt>
    <dgm:pt modelId="{6E3E40E2-8229-4EFE-AB84-187D3DEC6909}" type="sibTrans" cxnId="{D83D9D97-E39D-48FD-9AD1-DA82EB4CD5DD}">
      <dgm:prSet/>
      <dgm:spPr/>
      <dgm:t>
        <a:bodyPr/>
        <a:lstStyle/>
        <a:p>
          <a:endParaRPr lang="fr-FR"/>
        </a:p>
      </dgm:t>
    </dgm:pt>
    <dgm:pt modelId="{E428A481-8FD4-4116-B7AC-3FF2985A818A}" type="pres">
      <dgm:prSet presAssocID="{5DA3DA39-AB2A-4035-AE5B-0EEA668CE885}" presName="Name0" presStyleCnt="0">
        <dgm:presLayoutVars>
          <dgm:dir/>
          <dgm:resizeHandles val="exact"/>
        </dgm:presLayoutVars>
      </dgm:prSet>
      <dgm:spPr/>
    </dgm:pt>
    <dgm:pt modelId="{646E5A6D-EDC4-4FF4-AC33-E282DAC8F18D}" type="pres">
      <dgm:prSet presAssocID="{C896981C-909E-430E-94D9-3A74F2850D44}" presName="parTxOnly" presStyleLbl="node1" presStyleIdx="0" presStyleCnt="5">
        <dgm:presLayoutVars>
          <dgm:bulletEnabled val="1"/>
        </dgm:presLayoutVars>
      </dgm:prSet>
      <dgm:spPr/>
      <dgm:t>
        <a:bodyPr/>
        <a:lstStyle/>
        <a:p>
          <a:endParaRPr lang="fr-FR"/>
        </a:p>
      </dgm:t>
    </dgm:pt>
    <dgm:pt modelId="{4946F54E-AE00-4727-891C-4F2CB24E4D42}" type="pres">
      <dgm:prSet presAssocID="{6E3E40E2-8229-4EFE-AB84-187D3DEC6909}" presName="parSpace" presStyleCnt="0"/>
      <dgm:spPr/>
    </dgm:pt>
    <dgm:pt modelId="{02C203CE-A5AD-49D1-B84C-D6282C5F3172}" type="pres">
      <dgm:prSet presAssocID="{E7F53433-B3EE-4B33-A3A5-2CBC3B752F0D}" presName="parTxOnly" presStyleLbl="node1" presStyleIdx="1" presStyleCnt="5">
        <dgm:presLayoutVars>
          <dgm:bulletEnabled val="1"/>
        </dgm:presLayoutVars>
      </dgm:prSet>
      <dgm:spPr/>
      <dgm:t>
        <a:bodyPr/>
        <a:lstStyle/>
        <a:p>
          <a:endParaRPr lang="fr-FR"/>
        </a:p>
      </dgm:t>
    </dgm:pt>
    <dgm:pt modelId="{344AF857-D06C-4DCC-B7E4-7371CCC5FDB6}" type="pres">
      <dgm:prSet presAssocID="{5CBF8F48-A385-41C7-BCF2-8E6CBF74C8EC}" presName="parSpace" presStyleCnt="0"/>
      <dgm:spPr/>
    </dgm:pt>
    <dgm:pt modelId="{5D78344B-9340-47E9-B95D-B1D894AFD1CB}" type="pres">
      <dgm:prSet presAssocID="{1F51FBA6-9284-4532-8913-FDD71348A99D}" presName="parTxOnly" presStyleLbl="node1" presStyleIdx="2" presStyleCnt="5">
        <dgm:presLayoutVars>
          <dgm:bulletEnabled val="1"/>
        </dgm:presLayoutVars>
      </dgm:prSet>
      <dgm:spPr/>
      <dgm:t>
        <a:bodyPr/>
        <a:lstStyle/>
        <a:p>
          <a:endParaRPr lang="fr-FR"/>
        </a:p>
      </dgm:t>
    </dgm:pt>
    <dgm:pt modelId="{35812D21-30F5-4454-9D48-E4796CA3C3E9}" type="pres">
      <dgm:prSet presAssocID="{59F27991-18DD-4B35-BF37-87187182A5C7}" presName="parSpace" presStyleCnt="0"/>
      <dgm:spPr/>
    </dgm:pt>
    <dgm:pt modelId="{8436C232-F98E-4D31-A975-FA259540E1A0}" type="pres">
      <dgm:prSet presAssocID="{11AC10F1-5F5D-431D-B153-0362D5DCAAA2}" presName="parTxOnly" presStyleLbl="node1" presStyleIdx="3" presStyleCnt="5">
        <dgm:presLayoutVars>
          <dgm:bulletEnabled val="1"/>
        </dgm:presLayoutVars>
      </dgm:prSet>
      <dgm:spPr/>
      <dgm:t>
        <a:bodyPr/>
        <a:lstStyle/>
        <a:p>
          <a:endParaRPr lang="fr-FR"/>
        </a:p>
      </dgm:t>
    </dgm:pt>
    <dgm:pt modelId="{17EE8E9B-A4C1-47D3-A9EC-F0983F48D380}" type="pres">
      <dgm:prSet presAssocID="{8A532F06-DE82-4C2C-B97D-4FC75FF031B6}" presName="parSpace" presStyleCnt="0"/>
      <dgm:spPr/>
    </dgm:pt>
    <dgm:pt modelId="{6B56DC97-4DFA-4D9A-B72C-1ED194BBD740}" type="pres">
      <dgm:prSet presAssocID="{BD9FDEBA-F373-4737-9517-0F7BA63CA279}" presName="parTxOnly" presStyleLbl="node1" presStyleIdx="4" presStyleCnt="5">
        <dgm:presLayoutVars>
          <dgm:bulletEnabled val="1"/>
        </dgm:presLayoutVars>
      </dgm:prSet>
      <dgm:spPr/>
      <dgm:t>
        <a:bodyPr/>
        <a:lstStyle/>
        <a:p>
          <a:endParaRPr lang="fr-FR"/>
        </a:p>
      </dgm:t>
    </dgm:pt>
  </dgm:ptLst>
  <dgm:cxnLst>
    <dgm:cxn modelId="{2F9E202A-7C11-42F2-8D74-BA652C49AB6A}" srcId="{5DA3DA39-AB2A-4035-AE5B-0EEA668CE885}" destId="{E7F53433-B3EE-4B33-A3A5-2CBC3B752F0D}" srcOrd="1" destOrd="0" parTransId="{E6E99EE9-C60B-4EE0-A803-5F6EC3BECFBF}" sibTransId="{5CBF8F48-A385-41C7-BCF2-8E6CBF74C8EC}"/>
    <dgm:cxn modelId="{687A3439-8055-4CD0-8F01-E199B8288B07}" type="presOf" srcId="{5DA3DA39-AB2A-4035-AE5B-0EEA668CE885}" destId="{E428A481-8FD4-4116-B7AC-3FF2985A818A}" srcOrd="0" destOrd="0" presId="urn:microsoft.com/office/officeart/2005/8/layout/hChevron3"/>
    <dgm:cxn modelId="{36A18EEA-7E49-4A56-B84E-75CEC2496516}" srcId="{5DA3DA39-AB2A-4035-AE5B-0EEA668CE885}" destId="{1F51FBA6-9284-4532-8913-FDD71348A99D}" srcOrd="2" destOrd="0" parTransId="{1044A0E7-62F6-4484-9B4B-A0F5E8E0BDC0}" sibTransId="{59F27991-18DD-4B35-BF37-87187182A5C7}"/>
    <dgm:cxn modelId="{2DED5DF1-C7C7-42CD-8D11-44151A77B1E7}" type="presOf" srcId="{11AC10F1-5F5D-431D-B153-0362D5DCAAA2}" destId="{8436C232-F98E-4D31-A975-FA259540E1A0}" srcOrd="0" destOrd="0" presId="urn:microsoft.com/office/officeart/2005/8/layout/hChevron3"/>
    <dgm:cxn modelId="{98DCB1B2-FD78-4E8D-B086-9087F89AA755}" type="presOf" srcId="{C896981C-909E-430E-94D9-3A74F2850D44}" destId="{646E5A6D-EDC4-4FF4-AC33-E282DAC8F18D}" srcOrd="0" destOrd="0" presId="urn:microsoft.com/office/officeart/2005/8/layout/hChevron3"/>
    <dgm:cxn modelId="{D983FE34-9BD4-46F2-9559-4B21474C272A}" srcId="{5DA3DA39-AB2A-4035-AE5B-0EEA668CE885}" destId="{BD9FDEBA-F373-4737-9517-0F7BA63CA279}" srcOrd="4" destOrd="0" parTransId="{166A1703-F5DC-4EB1-92FB-ABD984CD5817}" sibTransId="{DC9D0648-67C3-4461-98C2-5EAA856A790E}"/>
    <dgm:cxn modelId="{D83D9D97-E39D-48FD-9AD1-DA82EB4CD5DD}" srcId="{5DA3DA39-AB2A-4035-AE5B-0EEA668CE885}" destId="{C896981C-909E-430E-94D9-3A74F2850D44}" srcOrd="0" destOrd="0" parTransId="{1D3C69B3-928C-4A57-8E90-385F2DF7C373}" sibTransId="{6E3E40E2-8229-4EFE-AB84-187D3DEC6909}"/>
    <dgm:cxn modelId="{8F16A705-694B-4FA3-9E4C-E129540ECF34}" type="presOf" srcId="{BD9FDEBA-F373-4737-9517-0F7BA63CA279}" destId="{6B56DC97-4DFA-4D9A-B72C-1ED194BBD740}" srcOrd="0" destOrd="0" presId="urn:microsoft.com/office/officeart/2005/8/layout/hChevron3"/>
    <dgm:cxn modelId="{44B3CFDF-DB8F-4D4E-8605-FCF46BE750D1}" type="presOf" srcId="{E7F53433-B3EE-4B33-A3A5-2CBC3B752F0D}" destId="{02C203CE-A5AD-49D1-B84C-D6282C5F3172}" srcOrd="0" destOrd="0" presId="urn:microsoft.com/office/officeart/2005/8/layout/hChevron3"/>
    <dgm:cxn modelId="{ED18F5FD-422B-4CCE-8D5D-B2578C8F6354}" type="presOf" srcId="{1F51FBA6-9284-4532-8913-FDD71348A99D}" destId="{5D78344B-9340-47E9-B95D-B1D894AFD1CB}" srcOrd="0" destOrd="0" presId="urn:microsoft.com/office/officeart/2005/8/layout/hChevron3"/>
    <dgm:cxn modelId="{ED335E7E-19A5-4075-837A-EFEBE7788F5D}" srcId="{5DA3DA39-AB2A-4035-AE5B-0EEA668CE885}" destId="{11AC10F1-5F5D-431D-B153-0362D5DCAAA2}" srcOrd="3" destOrd="0" parTransId="{E61407C0-F83B-4FC2-BC9F-C7D7637E8390}" sibTransId="{8A532F06-DE82-4C2C-B97D-4FC75FF031B6}"/>
    <dgm:cxn modelId="{76DBA15B-7541-4E10-982C-95743F337228}" type="presParOf" srcId="{E428A481-8FD4-4116-B7AC-3FF2985A818A}" destId="{646E5A6D-EDC4-4FF4-AC33-E282DAC8F18D}" srcOrd="0" destOrd="0" presId="urn:microsoft.com/office/officeart/2005/8/layout/hChevron3"/>
    <dgm:cxn modelId="{EF0988BF-05DC-472C-8BA3-B66046F7010A}" type="presParOf" srcId="{E428A481-8FD4-4116-B7AC-3FF2985A818A}" destId="{4946F54E-AE00-4727-891C-4F2CB24E4D42}" srcOrd="1" destOrd="0" presId="urn:microsoft.com/office/officeart/2005/8/layout/hChevron3"/>
    <dgm:cxn modelId="{476FA389-8944-4CD5-BCBD-96B77957D8EA}" type="presParOf" srcId="{E428A481-8FD4-4116-B7AC-3FF2985A818A}" destId="{02C203CE-A5AD-49D1-B84C-D6282C5F3172}" srcOrd="2" destOrd="0" presId="urn:microsoft.com/office/officeart/2005/8/layout/hChevron3"/>
    <dgm:cxn modelId="{1CEF063A-614C-4485-A309-3138849736F5}" type="presParOf" srcId="{E428A481-8FD4-4116-B7AC-3FF2985A818A}" destId="{344AF857-D06C-4DCC-B7E4-7371CCC5FDB6}" srcOrd="3" destOrd="0" presId="urn:microsoft.com/office/officeart/2005/8/layout/hChevron3"/>
    <dgm:cxn modelId="{7C696635-489C-4B20-8704-3D1F9AD60F91}" type="presParOf" srcId="{E428A481-8FD4-4116-B7AC-3FF2985A818A}" destId="{5D78344B-9340-47E9-B95D-B1D894AFD1CB}" srcOrd="4" destOrd="0" presId="urn:microsoft.com/office/officeart/2005/8/layout/hChevron3"/>
    <dgm:cxn modelId="{FF3D02D3-C9FC-470E-8CC2-C346A42EDBD5}" type="presParOf" srcId="{E428A481-8FD4-4116-B7AC-3FF2985A818A}" destId="{35812D21-30F5-4454-9D48-E4796CA3C3E9}" srcOrd="5" destOrd="0" presId="urn:microsoft.com/office/officeart/2005/8/layout/hChevron3"/>
    <dgm:cxn modelId="{2AF835F5-66D0-4024-9F51-119849753A73}" type="presParOf" srcId="{E428A481-8FD4-4116-B7AC-3FF2985A818A}" destId="{8436C232-F98E-4D31-A975-FA259540E1A0}" srcOrd="6" destOrd="0" presId="urn:microsoft.com/office/officeart/2005/8/layout/hChevron3"/>
    <dgm:cxn modelId="{A6EB1BC5-DF92-494D-A9C9-A11002F93826}" type="presParOf" srcId="{E428A481-8FD4-4116-B7AC-3FF2985A818A}" destId="{17EE8E9B-A4C1-47D3-A9EC-F0983F48D380}" srcOrd="7" destOrd="0" presId="urn:microsoft.com/office/officeart/2005/8/layout/hChevron3"/>
    <dgm:cxn modelId="{6552F19E-CAE3-4F2E-A2D3-A8EE6C158D55}" type="presParOf" srcId="{E428A481-8FD4-4116-B7AC-3FF2985A818A}" destId="{6B56DC97-4DFA-4D9A-B72C-1ED194BBD740}" srcOrd="8" destOrd="0" presId="urn:microsoft.com/office/officeart/2005/8/layout/hChevron3"/>
  </dgm:cxnLst>
  <dgm:bg/>
  <dgm:whole/>
  <dgm:extLst>
    <a:ext uri="http://schemas.microsoft.com/office/drawing/2008/diagram">
      <dsp:dataModelExt xmlns:dsp="http://schemas.microsoft.com/office/drawing/2008/diagram" xmlns="" relId="rId10"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5DA3DA39-AB2A-4035-AE5B-0EEA668CE885}" type="doc">
      <dgm:prSet loTypeId="urn:microsoft.com/office/officeart/2005/8/layout/hChevron3" loCatId="process" qsTypeId="urn:microsoft.com/office/officeart/2005/8/quickstyle/simple1" qsCatId="simple" csTypeId="urn:microsoft.com/office/officeart/2005/8/colors/colorful1#3" csCatId="colorful" phldr="1"/>
      <dgm:spPr/>
    </dgm:pt>
    <dgm:pt modelId="{11AC10F1-5F5D-431D-B153-0362D5DCAAA2}">
      <dgm:prSet/>
      <dgm:spPr/>
      <dgm:t>
        <a:bodyPr/>
        <a:lstStyle/>
        <a:p>
          <a:endParaRPr lang="fr-FR"/>
        </a:p>
      </dgm:t>
    </dgm:pt>
    <dgm:pt modelId="{E61407C0-F83B-4FC2-BC9F-C7D7637E8390}" type="parTrans" cxnId="{ED335E7E-19A5-4075-837A-EFEBE7788F5D}">
      <dgm:prSet/>
      <dgm:spPr/>
      <dgm:t>
        <a:bodyPr/>
        <a:lstStyle/>
        <a:p>
          <a:endParaRPr lang="fr-FR"/>
        </a:p>
      </dgm:t>
    </dgm:pt>
    <dgm:pt modelId="{8A532F06-DE82-4C2C-B97D-4FC75FF031B6}" type="sibTrans" cxnId="{ED335E7E-19A5-4075-837A-EFEBE7788F5D}">
      <dgm:prSet/>
      <dgm:spPr/>
      <dgm:t>
        <a:bodyPr/>
        <a:lstStyle/>
        <a:p>
          <a:endParaRPr lang="fr-FR"/>
        </a:p>
      </dgm:t>
    </dgm:pt>
    <dgm:pt modelId="{BD9FDEBA-F373-4737-9517-0F7BA63CA279}">
      <dgm:prSet/>
      <dgm:spPr/>
      <dgm:t>
        <a:bodyPr/>
        <a:lstStyle/>
        <a:p>
          <a:endParaRPr lang="fr-FR"/>
        </a:p>
      </dgm:t>
    </dgm:pt>
    <dgm:pt modelId="{166A1703-F5DC-4EB1-92FB-ABD984CD5817}" type="parTrans" cxnId="{D983FE34-9BD4-46F2-9559-4B21474C272A}">
      <dgm:prSet/>
      <dgm:spPr/>
      <dgm:t>
        <a:bodyPr/>
        <a:lstStyle/>
        <a:p>
          <a:endParaRPr lang="fr-FR"/>
        </a:p>
      </dgm:t>
    </dgm:pt>
    <dgm:pt modelId="{DC9D0648-67C3-4461-98C2-5EAA856A790E}" type="sibTrans" cxnId="{D983FE34-9BD4-46F2-9559-4B21474C272A}">
      <dgm:prSet/>
      <dgm:spPr/>
      <dgm:t>
        <a:bodyPr/>
        <a:lstStyle/>
        <a:p>
          <a:endParaRPr lang="fr-FR"/>
        </a:p>
      </dgm:t>
    </dgm:pt>
    <dgm:pt modelId="{1F51FBA6-9284-4532-8913-FDD71348A99D}">
      <dgm:prSet/>
      <dgm:spPr/>
      <dgm:t>
        <a:bodyPr/>
        <a:lstStyle/>
        <a:p>
          <a:endParaRPr lang="fr-FR"/>
        </a:p>
      </dgm:t>
    </dgm:pt>
    <dgm:pt modelId="{1044A0E7-62F6-4484-9B4B-A0F5E8E0BDC0}" type="parTrans" cxnId="{36A18EEA-7E49-4A56-B84E-75CEC2496516}">
      <dgm:prSet/>
      <dgm:spPr/>
      <dgm:t>
        <a:bodyPr/>
        <a:lstStyle/>
        <a:p>
          <a:endParaRPr lang="fr-FR"/>
        </a:p>
      </dgm:t>
    </dgm:pt>
    <dgm:pt modelId="{59F27991-18DD-4B35-BF37-87187182A5C7}" type="sibTrans" cxnId="{36A18EEA-7E49-4A56-B84E-75CEC2496516}">
      <dgm:prSet/>
      <dgm:spPr/>
      <dgm:t>
        <a:bodyPr/>
        <a:lstStyle/>
        <a:p>
          <a:endParaRPr lang="fr-FR"/>
        </a:p>
      </dgm:t>
    </dgm:pt>
    <dgm:pt modelId="{E7F53433-B3EE-4B33-A3A5-2CBC3B752F0D}">
      <dgm:prSet/>
      <dgm:spPr/>
      <dgm:t>
        <a:bodyPr/>
        <a:lstStyle/>
        <a:p>
          <a:endParaRPr lang="fr-FR"/>
        </a:p>
      </dgm:t>
    </dgm:pt>
    <dgm:pt modelId="{E6E99EE9-C60B-4EE0-A803-5F6EC3BECFBF}" type="parTrans" cxnId="{2F9E202A-7C11-42F2-8D74-BA652C49AB6A}">
      <dgm:prSet/>
      <dgm:spPr/>
      <dgm:t>
        <a:bodyPr/>
        <a:lstStyle/>
        <a:p>
          <a:endParaRPr lang="fr-FR"/>
        </a:p>
      </dgm:t>
    </dgm:pt>
    <dgm:pt modelId="{5CBF8F48-A385-41C7-BCF2-8E6CBF74C8EC}" type="sibTrans" cxnId="{2F9E202A-7C11-42F2-8D74-BA652C49AB6A}">
      <dgm:prSet/>
      <dgm:spPr/>
      <dgm:t>
        <a:bodyPr/>
        <a:lstStyle/>
        <a:p>
          <a:endParaRPr lang="fr-FR"/>
        </a:p>
      </dgm:t>
    </dgm:pt>
    <dgm:pt modelId="{C896981C-909E-430E-94D9-3A74F2850D44}">
      <dgm:prSet/>
      <dgm:spPr/>
      <dgm:t>
        <a:bodyPr/>
        <a:lstStyle/>
        <a:p>
          <a:endParaRPr lang="fr-FR"/>
        </a:p>
      </dgm:t>
    </dgm:pt>
    <dgm:pt modelId="{1D3C69B3-928C-4A57-8E90-385F2DF7C373}" type="parTrans" cxnId="{D83D9D97-E39D-48FD-9AD1-DA82EB4CD5DD}">
      <dgm:prSet/>
      <dgm:spPr/>
      <dgm:t>
        <a:bodyPr/>
        <a:lstStyle/>
        <a:p>
          <a:endParaRPr lang="fr-FR"/>
        </a:p>
      </dgm:t>
    </dgm:pt>
    <dgm:pt modelId="{6E3E40E2-8229-4EFE-AB84-187D3DEC6909}" type="sibTrans" cxnId="{D83D9D97-E39D-48FD-9AD1-DA82EB4CD5DD}">
      <dgm:prSet/>
      <dgm:spPr/>
      <dgm:t>
        <a:bodyPr/>
        <a:lstStyle/>
        <a:p>
          <a:endParaRPr lang="fr-FR"/>
        </a:p>
      </dgm:t>
    </dgm:pt>
    <dgm:pt modelId="{E428A481-8FD4-4116-B7AC-3FF2985A818A}" type="pres">
      <dgm:prSet presAssocID="{5DA3DA39-AB2A-4035-AE5B-0EEA668CE885}" presName="Name0" presStyleCnt="0">
        <dgm:presLayoutVars>
          <dgm:dir/>
          <dgm:resizeHandles val="exact"/>
        </dgm:presLayoutVars>
      </dgm:prSet>
      <dgm:spPr/>
    </dgm:pt>
    <dgm:pt modelId="{646E5A6D-EDC4-4FF4-AC33-E282DAC8F18D}" type="pres">
      <dgm:prSet presAssocID="{C896981C-909E-430E-94D9-3A74F2850D44}" presName="parTxOnly" presStyleLbl="node1" presStyleIdx="0" presStyleCnt="5">
        <dgm:presLayoutVars>
          <dgm:bulletEnabled val="1"/>
        </dgm:presLayoutVars>
      </dgm:prSet>
      <dgm:spPr/>
      <dgm:t>
        <a:bodyPr/>
        <a:lstStyle/>
        <a:p>
          <a:endParaRPr lang="fr-FR"/>
        </a:p>
      </dgm:t>
    </dgm:pt>
    <dgm:pt modelId="{4946F54E-AE00-4727-891C-4F2CB24E4D42}" type="pres">
      <dgm:prSet presAssocID="{6E3E40E2-8229-4EFE-AB84-187D3DEC6909}" presName="parSpace" presStyleCnt="0"/>
      <dgm:spPr/>
    </dgm:pt>
    <dgm:pt modelId="{02C203CE-A5AD-49D1-B84C-D6282C5F3172}" type="pres">
      <dgm:prSet presAssocID="{E7F53433-B3EE-4B33-A3A5-2CBC3B752F0D}" presName="parTxOnly" presStyleLbl="node1" presStyleIdx="1" presStyleCnt="5">
        <dgm:presLayoutVars>
          <dgm:bulletEnabled val="1"/>
        </dgm:presLayoutVars>
      </dgm:prSet>
      <dgm:spPr/>
      <dgm:t>
        <a:bodyPr/>
        <a:lstStyle/>
        <a:p>
          <a:endParaRPr lang="fr-FR"/>
        </a:p>
      </dgm:t>
    </dgm:pt>
    <dgm:pt modelId="{344AF857-D06C-4DCC-B7E4-7371CCC5FDB6}" type="pres">
      <dgm:prSet presAssocID="{5CBF8F48-A385-41C7-BCF2-8E6CBF74C8EC}" presName="parSpace" presStyleCnt="0"/>
      <dgm:spPr/>
    </dgm:pt>
    <dgm:pt modelId="{5D78344B-9340-47E9-B95D-B1D894AFD1CB}" type="pres">
      <dgm:prSet presAssocID="{1F51FBA6-9284-4532-8913-FDD71348A99D}" presName="parTxOnly" presStyleLbl="node1" presStyleIdx="2" presStyleCnt="5">
        <dgm:presLayoutVars>
          <dgm:bulletEnabled val="1"/>
        </dgm:presLayoutVars>
      </dgm:prSet>
      <dgm:spPr/>
      <dgm:t>
        <a:bodyPr/>
        <a:lstStyle/>
        <a:p>
          <a:endParaRPr lang="fr-FR"/>
        </a:p>
      </dgm:t>
    </dgm:pt>
    <dgm:pt modelId="{35812D21-30F5-4454-9D48-E4796CA3C3E9}" type="pres">
      <dgm:prSet presAssocID="{59F27991-18DD-4B35-BF37-87187182A5C7}" presName="parSpace" presStyleCnt="0"/>
      <dgm:spPr/>
    </dgm:pt>
    <dgm:pt modelId="{8436C232-F98E-4D31-A975-FA259540E1A0}" type="pres">
      <dgm:prSet presAssocID="{11AC10F1-5F5D-431D-B153-0362D5DCAAA2}" presName="parTxOnly" presStyleLbl="node1" presStyleIdx="3" presStyleCnt="5">
        <dgm:presLayoutVars>
          <dgm:bulletEnabled val="1"/>
        </dgm:presLayoutVars>
      </dgm:prSet>
      <dgm:spPr/>
      <dgm:t>
        <a:bodyPr/>
        <a:lstStyle/>
        <a:p>
          <a:endParaRPr lang="fr-FR"/>
        </a:p>
      </dgm:t>
    </dgm:pt>
    <dgm:pt modelId="{17EE8E9B-A4C1-47D3-A9EC-F0983F48D380}" type="pres">
      <dgm:prSet presAssocID="{8A532F06-DE82-4C2C-B97D-4FC75FF031B6}" presName="parSpace" presStyleCnt="0"/>
      <dgm:spPr/>
    </dgm:pt>
    <dgm:pt modelId="{6B56DC97-4DFA-4D9A-B72C-1ED194BBD740}" type="pres">
      <dgm:prSet presAssocID="{BD9FDEBA-F373-4737-9517-0F7BA63CA279}" presName="parTxOnly" presStyleLbl="node1" presStyleIdx="4" presStyleCnt="5">
        <dgm:presLayoutVars>
          <dgm:bulletEnabled val="1"/>
        </dgm:presLayoutVars>
      </dgm:prSet>
      <dgm:spPr/>
      <dgm:t>
        <a:bodyPr/>
        <a:lstStyle/>
        <a:p>
          <a:endParaRPr lang="fr-FR"/>
        </a:p>
      </dgm:t>
    </dgm:pt>
  </dgm:ptLst>
  <dgm:cxnLst>
    <dgm:cxn modelId="{2F9E202A-7C11-42F2-8D74-BA652C49AB6A}" srcId="{5DA3DA39-AB2A-4035-AE5B-0EEA668CE885}" destId="{E7F53433-B3EE-4B33-A3A5-2CBC3B752F0D}" srcOrd="1" destOrd="0" parTransId="{E6E99EE9-C60B-4EE0-A803-5F6EC3BECFBF}" sibTransId="{5CBF8F48-A385-41C7-BCF2-8E6CBF74C8EC}"/>
    <dgm:cxn modelId="{687A3439-8055-4CD0-8F01-E199B8288B07}" type="presOf" srcId="{5DA3DA39-AB2A-4035-AE5B-0EEA668CE885}" destId="{E428A481-8FD4-4116-B7AC-3FF2985A818A}" srcOrd="0" destOrd="0" presId="urn:microsoft.com/office/officeart/2005/8/layout/hChevron3"/>
    <dgm:cxn modelId="{36A18EEA-7E49-4A56-B84E-75CEC2496516}" srcId="{5DA3DA39-AB2A-4035-AE5B-0EEA668CE885}" destId="{1F51FBA6-9284-4532-8913-FDD71348A99D}" srcOrd="2" destOrd="0" parTransId="{1044A0E7-62F6-4484-9B4B-A0F5E8E0BDC0}" sibTransId="{59F27991-18DD-4B35-BF37-87187182A5C7}"/>
    <dgm:cxn modelId="{2DED5DF1-C7C7-42CD-8D11-44151A77B1E7}" type="presOf" srcId="{11AC10F1-5F5D-431D-B153-0362D5DCAAA2}" destId="{8436C232-F98E-4D31-A975-FA259540E1A0}" srcOrd="0" destOrd="0" presId="urn:microsoft.com/office/officeart/2005/8/layout/hChevron3"/>
    <dgm:cxn modelId="{98DCB1B2-FD78-4E8D-B086-9087F89AA755}" type="presOf" srcId="{C896981C-909E-430E-94D9-3A74F2850D44}" destId="{646E5A6D-EDC4-4FF4-AC33-E282DAC8F18D}" srcOrd="0" destOrd="0" presId="urn:microsoft.com/office/officeart/2005/8/layout/hChevron3"/>
    <dgm:cxn modelId="{D983FE34-9BD4-46F2-9559-4B21474C272A}" srcId="{5DA3DA39-AB2A-4035-AE5B-0EEA668CE885}" destId="{BD9FDEBA-F373-4737-9517-0F7BA63CA279}" srcOrd="4" destOrd="0" parTransId="{166A1703-F5DC-4EB1-92FB-ABD984CD5817}" sibTransId="{DC9D0648-67C3-4461-98C2-5EAA856A790E}"/>
    <dgm:cxn modelId="{D83D9D97-E39D-48FD-9AD1-DA82EB4CD5DD}" srcId="{5DA3DA39-AB2A-4035-AE5B-0EEA668CE885}" destId="{C896981C-909E-430E-94D9-3A74F2850D44}" srcOrd="0" destOrd="0" parTransId="{1D3C69B3-928C-4A57-8E90-385F2DF7C373}" sibTransId="{6E3E40E2-8229-4EFE-AB84-187D3DEC6909}"/>
    <dgm:cxn modelId="{8F16A705-694B-4FA3-9E4C-E129540ECF34}" type="presOf" srcId="{BD9FDEBA-F373-4737-9517-0F7BA63CA279}" destId="{6B56DC97-4DFA-4D9A-B72C-1ED194BBD740}" srcOrd="0" destOrd="0" presId="urn:microsoft.com/office/officeart/2005/8/layout/hChevron3"/>
    <dgm:cxn modelId="{44B3CFDF-DB8F-4D4E-8605-FCF46BE750D1}" type="presOf" srcId="{E7F53433-B3EE-4B33-A3A5-2CBC3B752F0D}" destId="{02C203CE-A5AD-49D1-B84C-D6282C5F3172}" srcOrd="0" destOrd="0" presId="urn:microsoft.com/office/officeart/2005/8/layout/hChevron3"/>
    <dgm:cxn modelId="{ED18F5FD-422B-4CCE-8D5D-B2578C8F6354}" type="presOf" srcId="{1F51FBA6-9284-4532-8913-FDD71348A99D}" destId="{5D78344B-9340-47E9-B95D-B1D894AFD1CB}" srcOrd="0" destOrd="0" presId="urn:microsoft.com/office/officeart/2005/8/layout/hChevron3"/>
    <dgm:cxn modelId="{ED335E7E-19A5-4075-837A-EFEBE7788F5D}" srcId="{5DA3DA39-AB2A-4035-AE5B-0EEA668CE885}" destId="{11AC10F1-5F5D-431D-B153-0362D5DCAAA2}" srcOrd="3" destOrd="0" parTransId="{E61407C0-F83B-4FC2-BC9F-C7D7637E8390}" sibTransId="{8A532F06-DE82-4C2C-B97D-4FC75FF031B6}"/>
    <dgm:cxn modelId="{76DBA15B-7541-4E10-982C-95743F337228}" type="presParOf" srcId="{E428A481-8FD4-4116-B7AC-3FF2985A818A}" destId="{646E5A6D-EDC4-4FF4-AC33-E282DAC8F18D}" srcOrd="0" destOrd="0" presId="urn:microsoft.com/office/officeart/2005/8/layout/hChevron3"/>
    <dgm:cxn modelId="{EF0988BF-05DC-472C-8BA3-B66046F7010A}" type="presParOf" srcId="{E428A481-8FD4-4116-B7AC-3FF2985A818A}" destId="{4946F54E-AE00-4727-891C-4F2CB24E4D42}" srcOrd="1" destOrd="0" presId="urn:microsoft.com/office/officeart/2005/8/layout/hChevron3"/>
    <dgm:cxn modelId="{476FA389-8944-4CD5-BCBD-96B77957D8EA}" type="presParOf" srcId="{E428A481-8FD4-4116-B7AC-3FF2985A818A}" destId="{02C203CE-A5AD-49D1-B84C-D6282C5F3172}" srcOrd="2" destOrd="0" presId="urn:microsoft.com/office/officeart/2005/8/layout/hChevron3"/>
    <dgm:cxn modelId="{1CEF063A-614C-4485-A309-3138849736F5}" type="presParOf" srcId="{E428A481-8FD4-4116-B7AC-3FF2985A818A}" destId="{344AF857-D06C-4DCC-B7E4-7371CCC5FDB6}" srcOrd="3" destOrd="0" presId="urn:microsoft.com/office/officeart/2005/8/layout/hChevron3"/>
    <dgm:cxn modelId="{7C696635-489C-4B20-8704-3D1F9AD60F91}" type="presParOf" srcId="{E428A481-8FD4-4116-B7AC-3FF2985A818A}" destId="{5D78344B-9340-47E9-B95D-B1D894AFD1CB}" srcOrd="4" destOrd="0" presId="urn:microsoft.com/office/officeart/2005/8/layout/hChevron3"/>
    <dgm:cxn modelId="{FF3D02D3-C9FC-470E-8CC2-C346A42EDBD5}" type="presParOf" srcId="{E428A481-8FD4-4116-B7AC-3FF2985A818A}" destId="{35812D21-30F5-4454-9D48-E4796CA3C3E9}" srcOrd="5" destOrd="0" presId="urn:microsoft.com/office/officeart/2005/8/layout/hChevron3"/>
    <dgm:cxn modelId="{2AF835F5-66D0-4024-9F51-119849753A73}" type="presParOf" srcId="{E428A481-8FD4-4116-B7AC-3FF2985A818A}" destId="{8436C232-F98E-4D31-A975-FA259540E1A0}" srcOrd="6" destOrd="0" presId="urn:microsoft.com/office/officeart/2005/8/layout/hChevron3"/>
    <dgm:cxn modelId="{A6EB1BC5-DF92-494D-A9C9-A11002F93826}" type="presParOf" srcId="{E428A481-8FD4-4116-B7AC-3FF2985A818A}" destId="{17EE8E9B-A4C1-47D3-A9EC-F0983F48D380}" srcOrd="7" destOrd="0" presId="urn:microsoft.com/office/officeart/2005/8/layout/hChevron3"/>
    <dgm:cxn modelId="{6552F19E-CAE3-4F2E-A2D3-A8EE6C158D55}" type="presParOf" srcId="{E428A481-8FD4-4116-B7AC-3FF2985A818A}" destId="{6B56DC97-4DFA-4D9A-B72C-1ED194BBD740}" srcOrd="8" destOrd="0" presId="urn:microsoft.com/office/officeart/2005/8/layout/hChevron3"/>
  </dgm:cxnLst>
  <dgm:bg/>
  <dgm:whole/>
  <dgm:extLst>
    <a:ext uri="http://schemas.microsoft.com/office/drawing/2008/diagram">
      <dsp:dataModelExt xmlns:dsp="http://schemas.microsoft.com/office/drawing/2008/diagram" xmlns="" relId="rId10"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5DA3DA39-AB2A-4035-AE5B-0EEA668CE885}" type="doc">
      <dgm:prSet loTypeId="urn:microsoft.com/office/officeart/2005/8/layout/hChevron3" loCatId="process" qsTypeId="urn:microsoft.com/office/officeart/2005/8/quickstyle/simple1" qsCatId="simple" csTypeId="urn:microsoft.com/office/officeart/2005/8/colors/colorful1#4" csCatId="colorful" phldr="1"/>
      <dgm:spPr/>
    </dgm:pt>
    <dgm:pt modelId="{11AC10F1-5F5D-431D-B153-0362D5DCAAA2}">
      <dgm:prSet/>
      <dgm:spPr/>
      <dgm:t>
        <a:bodyPr/>
        <a:lstStyle/>
        <a:p>
          <a:endParaRPr lang="fr-FR"/>
        </a:p>
      </dgm:t>
    </dgm:pt>
    <dgm:pt modelId="{E61407C0-F83B-4FC2-BC9F-C7D7637E8390}" type="parTrans" cxnId="{ED335E7E-19A5-4075-837A-EFEBE7788F5D}">
      <dgm:prSet/>
      <dgm:spPr/>
      <dgm:t>
        <a:bodyPr/>
        <a:lstStyle/>
        <a:p>
          <a:endParaRPr lang="fr-FR"/>
        </a:p>
      </dgm:t>
    </dgm:pt>
    <dgm:pt modelId="{8A532F06-DE82-4C2C-B97D-4FC75FF031B6}" type="sibTrans" cxnId="{ED335E7E-19A5-4075-837A-EFEBE7788F5D}">
      <dgm:prSet/>
      <dgm:spPr/>
      <dgm:t>
        <a:bodyPr/>
        <a:lstStyle/>
        <a:p>
          <a:endParaRPr lang="fr-FR"/>
        </a:p>
      </dgm:t>
    </dgm:pt>
    <dgm:pt modelId="{BD9FDEBA-F373-4737-9517-0F7BA63CA279}">
      <dgm:prSet/>
      <dgm:spPr/>
      <dgm:t>
        <a:bodyPr/>
        <a:lstStyle/>
        <a:p>
          <a:endParaRPr lang="fr-FR"/>
        </a:p>
      </dgm:t>
    </dgm:pt>
    <dgm:pt modelId="{166A1703-F5DC-4EB1-92FB-ABD984CD5817}" type="parTrans" cxnId="{D983FE34-9BD4-46F2-9559-4B21474C272A}">
      <dgm:prSet/>
      <dgm:spPr/>
      <dgm:t>
        <a:bodyPr/>
        <a:lstStyle/>
        <a:p>
          <a:endParaRPr lang="fr-FR"/>
        </a:p>
      </dgm:t>
    </dgm:pt>
    <dgm:pt modelId="{DC9D0648-67C3-4461-98C2-5EAA856A790E}" type="sibTrans" cxnId="{D983FE34-9BD4-46F2-9559-4B21474C272A}">
      <dgm:prSet/>
      <dgm:spPr/>
      <dgm:t>
        <a:bodyPr/>
        <a:lstStyle/>
        <a:p>
          <a:endParaRPr lang="fr-FR"/>
        </a:p>
      </dgm:t>
    </dgm:pt>
    <dgm:pt modelId="{1F51FBA6-9284-4532-8913-FDD71348A99D}">
      <dgm:prSet/>
      <dgm:spPr/>
      <dgm:t>
        <a:bodyPr/>
        <a:lstStyle/>
        <a:p>
          <a:endParaRPr lang="fr-FR"/>
        </a:p>
      </dgm:t>
    </dgm:pt>
    <dgm:pt modelId="{1044A0E7-62F6-4484-9B4B-A0F5E8E0BDC0}" type="parTrans" cxnId="{36A18EEA-7E49-4A56-B84E-75CEC2496516}">
      <dgm:prSet/>
      <dgm:spPr/>
      <dgm:t>
        <a:bodyPr/>
        <a:lstStyle/>
        <a:p>
          <a:endParaRPr lang="fr-FR"/>
        </a:p>
      </dgm:t>
    </dgm:pt>
    <dgm:pt modelId="{59F27991-18DD-4B35-BF37-87187182A5C7}" type="sibTrans" cxnId="{36A18EEA-7E49-4A56-B84E-75CEC2496516}">
      <dgm:prSet/>
      <dgm:spPr/>
      <dgm:t>
        <a:bodyPr/>
        <a:lstStyle/>
        <a:p>
          <a:endParaRPr lang="fr-FR"/>
        </a:p>
      </dgm:t>
    </dgm:pt>
    <dgm:pt modelId="{E7F53433-B3EE-4B33-A3A5-2CBC3B752F0D}">
      <dgm:prSet/>
      <dgm:spPr/>
      <dgm:t>
        <a:bodyPr/>
        <a:lstStyle/>
        <a:p>
          <a:endParaRPr lang="fr-FR"/>
        </a:p>
      </dgm:t>
    </dgm:pt>
    <dgm:pt modelId="{E6E99EE9-C60B-4EE0-A803-5F6EC3BECFBF}" type="parTrans" cxnId="{2F9E202A-7C11-42F2-8D74-BA652C49AB6A}">
      <dgm:prSet/>
      <dgm:spPr/>
      <dgm:t>
        <a:bodyPr/>
        <a:lstStyle/>
        <a:p>
          <a:endParaRPr lang="fr-FR"/>
        </a:p>
      </dgm:t>
    </dgm:pt>
    <dgm:pt modelId="{5CBF8F48-A385-41C7-BCF2-8E6CBF74C8EC}" type="sibTrans" cxnId="{2F9E202A-7C11-42F2-8D74-BA652C49AB6A}">
      <dgm:prSet/>
      <dgm:spPr/>
      <dgm:t>
        <a:bodyPr/>
        <a:lstStyle/>
        <a:p>
          <a:endParaRPr lang="fr-FR"/>
        </a:p>
      </dgm:t>
    </dgm:pt>
    <dgm:pt modelId="{C896981C-909E-430E-94D9-3A74F2850D44}">
      <dgm:prSet/>
      <dgm:spPr/>
      <dgm:t>
        <a:bodyPr/>
        <a:lstStyle/>
        <a:p>
          <a:endParaRPr lang="fr-FR"/>
        </a:p>
      </dgm:t>
    </dgm:pt>
    <dgm:pt modelId="{1D3C69B3-928C-4A57-8E90-385F2DF7C373}" type="parTrans" cxnId="{D83D9D97-E39D-48FD-9AD1-DA82EB4CD5DD}">
      <dgm:prSet/>
      <dgm:spPr/>
      <dgm:t>
        <a:bodyPr/>
        <a:lstStyle/>
        <a:p>
          <a:endParaRPr lang="fr-FR"/>
        </a:p>
      </dgm:t>
    </dgm:pt>
    <dgm:pt modelId="{6E3E40E2-8229-4EFE-AB84-187D3DEC6909}" type="sibTrans" cxnId="{D83D9D97-E39D-48FD-9AD1-DA82EB4CD5DD}">
      <dgm:prSet/>
      <dgm:spPr/>
      <dgm:t>
        <a:bodyPr/>
        <a:lstStyle/>
        <a:p>
          <a:endParaRPr lang="fr-FR"/>
        </a:p>
      </dgm:t>
    </dgm:pt>
    <dgm:pt modelId="{E428A481-8FD4-4116-B7AC-3FF2985A818A}" type="pres">
      <dgm:prSet presAssocID="{5DA3DA39-AB2A-4035-AE5B-0EEA668CE885}" presName="Name0" presStyleCnt="0">
        <dgm:presLayoutVars>
          <dgm:dir/>
          <dgm:resizeHandles val="exact"/>
        </dgm:presLayoutVars>
      </dgm:prSet>
      <dgm:spPr/>
    </dgm:pt>
    <dgm:pt modelId="{646E5A6D-EDC4-4FF4-AC33-E282DAC8F18D}" type="pres">
      <dgm:prSet presAssocID="{C896981C-909E-430E-94D9-3A74F2850D44}" presName="parTxOnly" presStyleLbl="node1" presStyleIdx="0" presStyleCnt="5">
        <dgm:presLayoutVars>
          <dgm:bulletEnabled val="1"/>
        </dgm:presLayoutVars>
      </dgm:prSet>
      <dgm:spPr/>
      <dgm:t>
        <a:bodyPr/>
        <a:lstStyle/>
        <a:p>
          <a:endParaRPr lang="fr-FR"/>
        </a:p>
      </dgm:t>
    </dgm:pt>
    <dgm:pt modelId="{4946F54E-AE00-4727-891C-4F2CB24E4D42}" type="pres">
      <dgm:prSet presAssocID="{6E3E40E2-8229-4EFE-AB84-187D3DEC6909}" presName="parSpace" presStyleCnt="0"/>
      <dgm:spPr/>
    </dgm:pt>
    <dgm:pt modelId="{02C203CE-A5AD-49D1-B84C-D6282C5F3172}" type="pres">
      <dgm:prSet presAssocID="{E7F53433-B3EE-4B33-A3A5-2CBC3B752F0D}" presName="parTxOnly" presStyleLbl="node1" presStyleIdx="1" presStyleCnt="5">
        <dgm:presLayoutVars>
          <dgm:bulletEnabled val="1"/>
        </dgm:presLayoutVars>
      </dgm:prSet>
      <dgm:spPr/>
      <dgm:t>
        <a:bodyPr/>
        <a:lstStyle/>
        <a:p>
          <a:endParaRPr lang="fr-FR"/>
        </a:p>
      </dgm:t>
    </dgm:pt>
    <dgm:pt modelId="{344AF857-D06C-4DCC-B7E4-7371CCC5FDB6}" type="pres">
      <dgm:prSet presAssocID="{5CBF8F48-A385-41C7-BCF2-8E6CBF74C8EC}" presName="parSpace" presStyleCnt="0"/>
      <dgm:spPr/>
    </dgm:pt>
    <dgm:pt modelId="{5D78344B-9340-47E9-B95D-B1D894AFD1CB}" type="pres">
      <dgm:prSet presAssocID="{1F51FBA6-9284-4532-8913-FDD71348A99D}" presName="parTxOnly" presStyleLbl="node1" presStyleIdx="2" presStyleCnt="5">
        <dgm:presLayoutVars>
          <dgm:bulletEnabled val="1"/>
        </dgm:presLayoutVars>
      </dgm:prSet>
      <dgm:spPr/>
      <dgm:t>
        <a:bodyPr/>
        <a:lstStyle/>
        <a:p>
          <a:endParaRPr lang="fr-FR"/>
        </a:p>
      </dgm:t>
    </dgm:pt>
    <dgm:pt modelId="{35812D21-30F5-4454-9D48-E4796CA3C3E9}" type="pres">
      <dgm:prSet presAssocID="{59F27991-18DD-4B35-BF37-87187182A5C7}" presName="parSpace" presStyleCnt="0"/>
      <dgm:spPr/>
    </dgm:pt>
    <dgm:pt modelId="{8436C232-F98E-4D31-A975-FA259540E1A0}" type="pres">
      <dgm:prSet presAssocID="{11AC10F1-5F5D-431D-B153-0362D5DCAAA2}" presName="parTxOnly" presStyleLbl="node1" presStyleIdx="3" presStyleCnt="5">
        <dgm:presLayoutVars>
          <dgm:bulletEnabled val="1"/>
        </dgm:presLayoutVars>
      </dgm:prSet>
      <dgm:spPr/>
      <dgm:t>
        <a:bodyPr/>
        <a:lstStyle/>
        <a:p>
          <a:endParaRPr lang="fr-FR"/>
        </a:p>
      </dgm:t>
    </dgm:pt>
    <dgm:pt modelId="{17EE8E9B-A4C1-47D3-A9EC-F0983F48D380}" type="pres">
      <dgm:prSet presAssocID="{8A532F06-DE82-4C2C-B97D-4FC75FF031B6}" presName="parSpace" presStyleCnt="0"/>
      <dgm:spPr/>
    </dgm:pt>
    <dgm:pt modelId="{6B56DC97-4DFA-4D9A-B72C-1ED194BBD740}" type="pres">
      <dgm:prSet presAssocID="{BD9FDEBA-F373-4737-9517-0F7BA63CA279}" presName="parTxOnly" presStyleLbl="node1" presStyleIdx="4" presStyleCnt="5">
        <dgm:presLayoutVars>
          <dgm:bulletEnabled val="1"/>
        </dgm:presLayoutVars>
      </dgm:prSet>
      <dgm:spPr/>
      <dgm:t>
        <a:bodyPr/>
        <a:lstStyle/>
        <a:p>
          <a:endParaRPr lang="fr-FR"/>
        </a:p>
      </dgm:t>
    </dgm:pt>
  </dgm:ptLst>
  <dgm:cxnLst>
    <dgm:cxn modelId="{2F9E202A-7C11-42F2-8D74-BA652C49AB6A}" srcId="{5DA3DA39-AB2A-4035-AE5B-0EEA668CE885}" destId="{E7F53433-B3EE-4B33-A3A5-2CBC3B752F0D}" srcOrd="1" destOrd="0" parTransId="{E6E99EE9-C60B-4EE0-A803-5F6EC3BECFBF}" sibTransId="{5CBF8F48-A385-41C7-BCF2-8E6CBF74C8EC}"/>
    <dgm:cxn modelId="{687A3439-8055-4CD0-8F01-E199B8288B07}" type="presOf" srcId="{5DA3DA39-AB2A-4035-AE5B-0EEA668CE885}" destId="{E428A481-8FD4-4116-B7AC-3FF2985A818A}" srcOrd="0" destOrd="0" presId="urn:microsoft.com/office/officeart/2005/8/layout/hChevron3"/>
    <dgm:cxn modelId="{36A18EEA-7E49-4A56-B84E-75CEC2496516}" srcId="{5DA3DA39-AB2A-4035-AE5B-0EEA668CE885}" destId="{1F51FBA6-9284-4532-8913-FDD71348A99D}" srcOrd="2" destOrd="0" parTransId="{1044A0E7-62F6-4484-9B4B-A0F5E8E0BDC0}" sibTransId="{59F27991-18DD-4B35-BF37-87187182A5C7}"/>
    <dgm:cxn modelId="{2DED5DF1-C7C7-42CD-8D11-44151A77B1E7}" type="presOf" srcId="{11AC10F1-5F5D-431D-B153-0362D5DCAAA2}" destId="{8436C232-F98E-4D31-A975-FA259540E1A0}" srcOrd="0" destOrd="0" presId="urn:microsoft.com/office/officeart/2005/8/layout/hChevron3"/>
    <dgm:cxn modelId="{98DCB1B2-FD78-4E8D-B086-9087F89AA755}" type="presOf" srcId="{C896981C-909E-430E-94D9-3A74F2850D44}" destId="{646E5A6D-EDC4-4FF4-AC33-E282DAC8F18D}" srcOrd="0" destOrd="0" presId="urn:microsoft.com/office/officeart/2005/8/layout/hChevron3"/>
    <dgm:cxn modelId="{D983FE34-9BD4-46F2-9559-4B21474C272A}" srcId="{5DA3DA39-AB2A-4035-AE5B-0EEA668CE885}" destId="{BD9FDEBA-F373-4737-9517-0F7BA63CA279}" srcOrd="4" destOrd="0" parTransId="{166A1703-F5DC-4EB1-92FB-ABD984CD5817}" sibTransId="{DC9D0648-67C3-4461-98C2-5EAA856A790E}"/>
    <dgm:cxn modelId="{D83D9D97-E39D-48FD-9AD1-DA82EB4CD5DD}" srcId="{5DA3DA39-AB2A-4035-AE5B-0EEA668CE885}" destId="{C896981C-909E-430E-94D9-3A74F2850D44}" srcOrd="0" destOrd="0" parTransId="{1D3C69B3-928C-4A57-8E90-385F2DF7C373}" sibTransId="{6E3E40E2-8229-4EFE-AB84-187D3DEC6909}"/>
    <dgm:cxn modelId="{8F16A705-694B-4FA3-9E4C-E129540ECF34}" type="presOf" srcId="{BD9FDEBA-F373-4737-9517-0F7BA63CA279}" destId="{6B56DC97-4DFA-4D9A-B72C-1ED194BBD740}" srcOrd="0" destOrd="0" presId="urn:microsoft.com/office/officeart/2005/8/layout/hChevron3"/>
    <dgm:cxn modelId="{44B3CFDF-DB8F-4D4E-8605-FCF46BE750D1}" type="presOf" srcId="{E7F53433-B3EE-4B33-A3A5-2CBC3B752F0D}" destId="{02C203CE-A5AD-49D1-B84C-D6282C5F3172}" srcOrd="0" destOrd="0" presId="urn:microsoft.com/office/officeart/2005/8/layout/hChevron3"/>
    <dgm:cxn modelId="{ED18F5FD-422B-4CCE-8D5D-B2578C8F6354}" type="presOf" srcId="{1F51FBA6-9284-4532-8913-FDD71348A99D}" destId="{5D78344B-9340-47E9-B95D-B1D894AFD1CB}" srcOrd="0" destOrd="0" presId="urn:microsoft.com/office/officeart/2005/8/layout/hChevron3"/>
    <dgm:cxn modelId="{ED335E7E-19A5-4075-837A-EFEBE7788F5D}" srcId="{5DA3DA39-AB2A-4035-AE5B-0EEA668CE885}" destId="{11AC10F1-5F5D-431D-B153-0362D5DCAAA2}" srcOrd="3" destOrd="0" parTransId="{E61407C0-F83B-4FC2-BC9F-C7D7637E8390}" sibTransId="{8A532F06-DE82-4C2C-B97D-4FC75FF031B6}"/>
    <dgm:cxn modelId="{76DBA15B-7541-4E10-982C-95743F337228}" type="presParOf" srcId="{E428A481-8FD4-4116-B7AC-3FF2985A818A}" destId="{646E5A6D-EDC4-4FF4-AC33-E282DAC8F18D}" srcOrd="0" destOrd="0" presId="urn:microsoft.com/office/officeart/2005/8/layout/hChevron3"/>
    <dgm:cxn modelId="{EF0988BF-05DC-472C-8BA3-B66046F7010A}" type="presParOf" srcId="{E428A481-8FD4-4116-B7AC-3FF2985A818A}" destId="{4946F54E-AE00-4727-891C-4F2CB24E4D42}" srcOrd="1" destOrd="0" presId="urn:microsoft.com/office/officeart/2005/8/layout/hChevron3"/>
    <dgm:cxn modelId="{476FA389-8944-4CD5-BCBD-96B77957D8EA}" type="presParOf" srcId="{E428A481-8FD4-4116-B7AC-3FF2985A818A}" destId="{02C203CE-A5AD-49D1-B84C-D6282C5F3172}" srcOrd="2" destOrd="0" presId="urn:microsoft.com/office/officeart/2005/8/layout/hChevron3"/>
    <dgm:cxn modelId="{1CEF063A-614C-4485-A309-3138849736F5}" type="presParOf" srcId="{E428A481-8FD4-4116-B7AC-3FF2985A818A}" destId="{344AF857-D06C-4DCC-B7E4-7371CCC5FDB6}" srcOrd="3" destOrd="0" presId="urn:microsoft.com/office/officeart/2005/8/layout/hChevron3"/>
    <dgm:cxn modelId="{7C696635-489C-4B20-8704-3D1F9AD60F91}" type="presParOf" srcId="{E428A481-8FD4-4116-B7AC-3FF2985A818A}" destId="{5D78344B-9340-47E9-B95D-B1D894AFD1CB}" srcOrd="4" destOrd="0" presId="urn:microsoft.com/office/officeart/2005/8/layout/hChevron3"/>
    <dgm:cxn modelId="{FF3D02D3-C9FC-470E-8CC2-C346A42EDBD5}" type="presParOf" srcId="{E428A481-8FD4-4116-B7AC-3FF2985A818A}" destId="{35812D21-30F5-4454-9D48-E4796CA3C3E9}" srcOrd="5" destOrd="0" presId="urn:microsoft.com/office/officeart/2005/8/layout/hChevron3"/>
    <dgm:cxn modelId="{2AF835F5-66D0-4024-9F51-119849753A73}" type="presParOf" srcId="{E428A481-8FD4-4116-B7AC-3FF2985A818A}" destId="{8436C232-F98E-4D31-A975-FA259540E1A0}" srcOrd="6" destOrd="0" presId="urn:microsoft.com/office/officeart/2005/8/layout/hChevron3"/>
    <dgm:cxn modelId="{A6EB1BC5-DF92-494D-A9C9-A11002F93826}" type="presParOf" srcId="{E428A481-8FD4-4116-B7AC-3FF2985A818A}" destId="{17EE8E9B-A4C1-47D3-A9EC-F0983F48D380}" srcOrd="7" destOrd="0" presId="urn:microsoft.com/office/officeart/2005/8/layout/hChevron3"/>
    <dgm:cxn modelId="{6552F19E-CAE3-4F2E-A2D3-A8EE6C158D55}" type="presParOf" srcId="{E428A481-8FD4-4116-B7AC-3FF2985A818A}" destId="{6B56DC97-4DFA-4D9A-B72C-1ED194BBD740}" srcOrd="8" destOrd="0" presId="urn:microsoft.com/office/officeart/2005/8/layout/hChevron3"/>
  </dgm:cxnLst>
  <dgm:bg/>
  <dgm:whole/>
  <dgm:extLst>
    <a:ext uri="http://schemas.microsoft.com/office/drawing/2008/diagram">
      <dsp:dataModelExt xmlns:dsp="http://schemas.microsoft.com/office/drawing/2008/diagram" xmlns="" relId="rId10"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5DA3DA39-AB2A-4035-AE5B-0EEA668CE885}" type="doc">
      <dgm:prSet loTypeId="urn:microsoft.com/office/officeart/2005/8/layout/hChevron3" loCatId="process" qsTypeId="urn:microsoft.com/office/officeart/2005/8/quickstyle/simple1" qsCatId="simple" csTypeId="urn:microsoft.com/office/officeart/2005/8/colors/colorful1#5" csCatId="colorful" phldr="1"/>
      <dgm:spPr/>
    </dgm:pt>
    <dgm:pt modelId="{11AC10F1-5F5D-431D-B153-0362D5DCAAA2}">
      <dgm:prSet/>
      <dgm:spPr/>
      <dgm:t>
        <a:bodyPr/>
        <a:lstStyle/>
        <a:p>
          <a:endParaRPr lang="fr-FR"/>
        </a:p>
      </dgm:t>
    </dgm:pt>
    <dgm:pt modelId="{E61407C0-F83B-4FC2-BC9F-C7D7637E8390}" type="parTrans" cxnId="{ED335E7E-19A5-4075-837A-EFEBE7788F5D}">
      <dgm:prSet/>
      <dgm:spPr/>
      <dgm:t>
        <a:bodyPr/>
        <a:lstStyle/>
        <a:p>
          <a:endParaRPr lang="fr-FR"/>
        </a:p>
      </dgm:t>
    </dgm:pt>
    <dgm:pt modelId="{8A532F06-DE82-4C2C-B97D-4FC75FF031B6}" type="sibTrans" cxnId="{ED335E7E-19A5-4075-837A-EFEBE7788F5D}">
      <dgm:prSet/>
      <dgm:spPr/>
      <dgm:t>
        <a:bodyPr/>
        <a:lstStyle/>
        <a:p>
          <a:endParaRPr lang="fr-FR"/>
        </a:p>
      </dgm:t>
    </dgm:pt>
    <dgm:pt modelId="{BD9FDEBA-F373-4737-9517-0F7BA63CA279}">
      <dgm:prSet/>
      <dgm:spPr/>
      <dgm:t>
        <a:bodyPr/>
        <a:lstStyle/>
        <a:p>
          <a:endParaRPr lang="fr-FR"/>
        </a:p>
      </dgm:t>
    </dgm:pt>
    <dgm:pt modelId="{166A1703-F5DC-4EB1-92FB-ABD984CD5817}" type="parTrans" cxnId="{D983FE34-9BD4-46F2-9559-4B21474C272A}">
      <dgm:prSet/>
      <dgm:spPr/>
      <dgm:t>
        <a:bodyPr/>
        <a:lstStyle/>
        <a:p>
          <a:endParaRPr lang="fr-FR"/>
        </a:p>
      </dgm:t>
    </dgm:pt>
    <dgm:pt modelId="{DC9D0648-67C3-4461-98C2-5EAA856A790E}" type="sibTrans" cxnId="{D983FE34-9BD4-46F2-9559-4B21474C272A}">
      <dgm:prSet/>
      <dgm:spPr/>
      <dgm:t>
        <a:bodyPr/>
        <a:lstStyle/>
        <a:p>
          <a:endParaRPr lang="fr-FR"/>
        </a:p>
      </dgm:t>
    </dgm:pt>
    <dgm:pt modelId="{1F51FBA6-9284-4532-8913-FDD71348A99D}">
      <dgm:prSet/>
      <dgm:spPr/>
      <dgm:t>
        <a:bodyPr/>
        <a:lstStyle/>
        <a:p>
          <a:endParaRPr lang="fr-FR"/>
        </a:p>
      </dgm:t>
    </dgm:pt>
    <dgm:pt modelId="{1044A0E7-62F6-4484-9B4B-A0F5E8E0BDC0}" type="parTrans" cxnId="{36A18EEA-7E49-4A56-B84E-75CEC2496516}">
      <dgm:prSet/>
      <dgm:spPr/>
      <dgm:t>
        <a:bodyPr/>
        <a:lstStyle/>
        <a:p>
          <a:endParaRPr lang="fr-FR"/>
        </a:p>
      </dgm:t>
    </dgm:pt>
    <dgm:pt modelId="{59F27991-18DD-4B35-BF37-87187182A5C7}" type="sibTrans" cxnId="{36A18EEA-7E49-4A56-B84E-75CEC2496516}">
      <dgm:prSet/>
      <dgm:spPr/>
      <dgm:t>
        <a:bodyPr/>
        <a:lstStyle/>
        <a:p>
          <a:endParaRPr lang="fr-FR"/>
        </a:p>
      </dgm:t>
    </dgm:pt>
    <dgm:pt modelId="{E7F53433-B3EE-4B33-A3A5-2CBC3B752F0D}">
      <dgm:prSet/>
      <dgm:spPr/>
      <dgm:t>
        <a:bodyPr/>
        <a:lstStyle/>
        <a:p>
          <a:endParaRPr lang="fr-FR"/>
        </a:p>
      </dgm:t>
    </dgm:pt>
    <dgm:pt modelId="{E6E99EE9-C60B-4EE0-A803-5F6EC3BECFBF}" type="parTrans" cxnId="{2F9E202A-7C11-42F2-8D74-BA652C49AB6A}">
      <dgm:prSet/>
      <dgm:spPr/>
      <dgm:t>
        <a:bodyPr/>
        <a:lstStyle/>
        <a:p>
          <a:endParaRPr lang="fr-FR"/>
        </a:p>
      </dgm:t>
    </dgm:pt>
    <dgm:pt modelId="{5CBF8F48-A385-41C7-BCF2-8E6CBF74C8EC}" type="sibTrans" cxnId="{2F9E202A-7C11-42F2-8D74-BA652C49AB6A}">
      <dgm:prSet/>
      <dgm:spPr/>
      <dgm:t>
        <a:bodyPr/>
        <a:lstStyle/>
        <a:p>
          <a:endParaRPr lang="fr-FR"/>
        </a:p>
      </dgm:t>
    </dgm:pt>
    <dgm:pt modelId="{C896981C-909E-430E-94D9-3A74F2850D44}">
      <dgm:prSet/>
      <dgm:spPr/>
      <dgm:t>
        <a:bodyPr/>
        <a:lstStyle/>
        <a:p>
          <a:endParaRPr lang="fr-FR"/>
        </a:p>
      </dgm:t>
    </dgm:pt>
    <dgm:pt modelId="{1D3C69B3-928C-4A57-8E90-385F2DF7C373}" type="parTrans" cxnId="{D83D9D97-E39D-48FD-9AD1-DA82EB4CD5DD}">
      <dgm:prSet/>
      <dgm:spPr/>
      <dgm:t>
        <a:bodyPr/>
        <a:lstStyle/>
        <a:p>
          <a:endParaRPr lang="fr-FR"/>
        </a:p>
      </dgm:t>
    </dgm:pt>
    <dgm:pt modelId="{6E3E40E2-8229-4EFE-AB84-187D3DEC6909}" type="sibTrans" cxnId="{D83D9D97-E39D-48FD-9AD1-DA82EB4CD5DD}">
      <dgm:prSet/>
      <dgm:spPr/>
      <dgm:t>
        <a:bodyPr/>
        <a:lstStyle/>
        <a:p>
          <a:endParaRPr lang="fr-FR"/>
        </a:p>
      </dgm:t>
    </dgm:pt>
    <dgm:pt modelId="{E428A481-8FD4-4116-B7AC-3FF2985A818A}" type="pres">
      <dgm:prSet presAssocID="{5DA3DA39-AB2A-4035-AE5B-0EEA668CE885}" presName="Name0" presStyleCnt="0">
        <dgm:presLayoutVars>
          <dgm:dir/>
          <dgm:resizeHandles val="exact"/>
        </dgm:presLayoutVars>
      </dgm:prSet>
      <dgm:spPr/>
    </dgm:pt>
    <dgm:pt modelId="{646E5A6D-EDC4-4FF4-AC33-E282DAC8F18D}" type="pres">
      <dgm:prSet presAssocID="{C896981C-909E-430E-94D9-3A74F2850D44}" presName="parTxOnly" presStyleLbl="node1" presStyleIdx="0" presStyleCnt="5">
        <dgm:presLayoutVars>
          <dgm:bulletEnabled val="1"/>
        </dgm:presLayoutVars>
      </dgm:prSet>
      <dgm:spPr/>
      <dgm:t>
        <a:bodyPr/>
        <a:lstStyle/>
        <a:p>
          <a:endParaRPr lang="fr-FR"/>
        </a:p>
      </dgm:t>
    </dgm:pt>
    <dgm:pt modelId="{4946F54E-AE00-4727-891C-4F2CB24E4D42}" type="pres">
      <dgm:prSet presAssocID="{6E3E40E2-8229-4EFE-AB84-187D3DEC6909}" presName="parSpace" presStyleCnt="0"/>
      <dgm:spPr/>
    </dgm:pt>
    <dgm:pt modelId="{02C203CE-A5AD-49D1-B84C-D6282C5F3172}" type="pres">
      <dgm:prSet presAssocID="{E7F53433-B3EE-4B33-A3A5-2CBC3B752F0D}" presName="parTxOnly" presStyleLbl="node1" presStyleIdx="1" presStyleCnt="5">
        <dgm:presLayoutVars>
          <dgm:bulletEnabled val="1"/>
        </dgm:presLayoutVars>
      </dgm:prSet>
      <dgm:spPr/>
      <dgm:t>
        <a:bodyPr/>
        <a:lstStyle/>
        <a:p>
          <a:endParaRPr lang="fr-FR"/>
        </a:p>
      </dgm:t>
    </dgm:pt>
    <dgm:pt modelId="{344AF857-D06C-4DCC-B7E4-7371CCC5FDB6}" type="pres">
      <dgm:prSet presAssocID="{5CBF8F48-A385-41C7-BCF2-8E6CBF74C8EC}" presName="parSpace" presStyleCnt="0"/>
      <dgm:spPr/>
    </dgm:pt>
    <dgm:pt modelId="{5D78344B-9340-47E9-B95D-B1D894AFD1CB}" type="pres">
      <dgm:prSet presAssocID="{1F51FBA6-9284-4532-8913-FDD71348A99D}" presName="parTxOnly" presStyleLbl="node1" presStyleIdx="2" presStyleCnt="5">
        <dgm:presLayoutVars>
          <dgm:bulletEnabled val="1"/>
        </dgm:presLayoutVars>
      </dgm:prSet>
      <dgm:spPr/>
      <dgm:t>
        <a:bodyPr/>
        <a:lstStyle/>
        <a:p>
          <a:endParaRPr lang="fr-FR"/>
        </a:p>
      </dgm:t>
    </dgm:pt>
    <dgm:pt modelId="{35812D21-30F5-4454-9D48-E4796CA3C3E9}" type="pres">
      <dgm:prSet presAssocID="{59F27991-18DD-4B35-BF37-87187182A5C7}" presName="parSpace" presStyleCnt="0"/>
      <dgm:spPr/>
    </dgm:pt>
    <dgm:pt modelId="{8436C232-F98E-4D31-A975-FA259540E1A0}" type="pres">
      <dgm:prSet presAssocID="{11AC10F1-5F5D-431D-B153-0362D5DCAAA2}" presName="parTxOnly" presStyleLbl="node1" presStyleIdx="3" presStyleCnt="5">
        <dgm:presLayoutVars>
          <dgm:bulletEnabled val="1"/>
        </dgm:presLayoutVars>
      </dgm:prSet>
      <dgm:spPr/>
      <dgm:t>
        <a:bodyPr/>
        <a:lstStyle/>
        <a:p>
          <a:endParaRPr lang="fr-FR"/>
        </a:p>
      </dgm:t>
    </dgm:pt>
    <dgm:pt modelId="{17EE8E9B-A4C1-47D3-A9EC-F0983F48D380}" type="pres">
      <dgm:prSet presAssocID="{8A532F06-DE82-4C2C-B97D-4FC75FF031B6}" presName="parSpace" presStyleCnt="0"/>
      <dgm:spPr/>
    </dgm:pt>
    <dgm:pt modelId="{6B56DC97-4DFA-4D9A-B72C-1ED194BBD740}" type="pres">
      <dgm:prSet presAssocID="{BD9FDEBA-F373-4737-9517-0F7BA63CA279}" presName="parTxOnly" presStyleLbl="node1" presStyleIdx="4" presStyleCnt="5">
        <dgm:presLayoutVars>
          <dgm:bulletEnabled val="1"/>
        </dgm:presLayoutVars>
      </dgm:prSet>
      <dgm:spPr/>
      <dgm:t>
        <a:bodyPr/>
        <a:lstStyle/>
        <a:p>
          <a:endParaRPr lang="fr-FR"/>
        </a:p>
      </dgm:t>
    </dgm:pt>
  </dgm:ptLst>
  <dgm:cxnLst>
    <dgm:cxn modelId="{2F9E202A-7C11-42F2-8D74-BA652C49AB6A}" srcId="{5DA3DA39-AB2A-4035-AE5B-0EEA668CE885}" destId="{E7F53433-B3EE-4B33-A3A5-2CBC3B752F0D}" srcOrd="1" destOrd="0" parTransId="{E6E99EE9-C60B-4EE0-A803-5F6EC3BECFBF}" sibTransId="{5CBF8F48-A385-41C7-BCF2-8E6CBF74C8EC}"/>
    <dgm:cxn modelId="{687A3439-8055-4CD0-8F01-E199B8288B07}" type="presOf" srcId="{5DA3DA39-AB2A-4035-AE5B-0EEA668CE885}" destId="{E428A481-8FD4-4116-B7AC-3FF2985A818A}" srcOrd="0" destOrd="0" presId="urn:microsoft.com/office/officeart/2005/8/layout/hChevron3"/>
    <dgm:cxn modelId="{36A18EEA-7E49-4A56-B84E-75CEC2496516}" srcId="{5DA3DA39-AB2A-4035-AE5B-0EEA668CE885}" destId="{1F51FBA6-9284-4532-8913-FDD71348A99D}" srcOrd="2" destOrd="0" parTransId="{1044A0E7-62F6-4484-9B4B-A0F5E8E0BDC0}" sibTransId="{59F27991-18DD-4B35-BF37-87187182A5C7}"/>
    <dgm:cxn modelId="{2DED5DF1-C7C7-42CD-8D11-44151A77B1E7}" type="presOf" srcId="{11AC10F1-5F5D-431D-B153-0362D5DCAAA2}" destId="{8436C232-F98E-4D31-A975-FA259540E1A0}" srcOrd="0" destOrd="0" presId="urn:microsoft.com/office/officeart/2005/8/layout/hChevron3"/>
    <dgm:cxn modelId="{98DCB1B2-FD78-4E8D-B086-9087F89AA755}" type="presOf" srcId="{C896981C-909E-430E-94D9-3A74F2850D44}" destId="{646E5A6D-EDC4-4FF4-AC33-E282DAC8F18D}" srcOrd="0" destOrd="0" presId="urn:microsoft.com/office/officeart/2005/8/layout/hChevron3"/>
    <dgm:cxn modelId="{D983FE34-9BD4-46F2-9559-4B21474C272A}" srcId="{5DA3DA39-AB2A-4035-AE5B-0EEA668CE885}" destId="{BD9FDEBA-F373-4737-9517-0F7BA63CA279}" srcOrd="4" destOrd="0" parTransId="{166A1703-F5DC-4EB1-92FB-ABD984CD5817}" sibTransId="{DC9D0648-67C3-4461-98C2-5EAA856A790E}"/>
    <dgm:cxn modelId="{D83D9D97-E39D-48FD-9AD1-DA82EB4CD5DD}" srcId="{5DA3DA39-AB2A-4035-AE5B-0EEA668CE885}" destId="{C896981C-909E-430E-94D9-3A74F2850D44}" srcOrd="0" destOrd="0" parTransId="{1D3C69B3-928C-4A57-8E90-385F2DF7C373}" sibTransId="{6E3E40E2-8229-4EFE-AB84-187D3DEC6909}"/>
    <dgm:cxn modelId="{8F16A705-694B-4FA3-9E4C-E129540ECF34}" type="presOf" srcId="{BD9FDEBA-F373-4737-9517-0F7BA63CA279}" destId="{6B56DC97-4DFA-4D9A-B72C-1ED194BBD740}" srcOrd="0" destOrd="0" presId="urn:microsoft.com/office/officeart/2005/8/layout/hChevron3"/>
    <dgm:cxn modelId="{44B3CFDF-DB8F-4D4E-8605-FCF46BE750D1}" type="presOf" srcId="{E7F53433-B3EE-4B33-A3A5-2CBC3B752F0D}" destId="{02C203CE-A5AD-49D1-B84C-D6282C5F3172}" srcOrd="0" destOrd="0" presId="urn:microsoft.com/office/officeart/2005/8/layout/hChevron3"/>
    <dgm:cxn modelId="{ED18F5FD-422B-4CCE-8D5D-B2578C8F6354}" type="presOf" srcId="{1F51FBA6-9284-4532-8913-FDD71348A99D}" destId="{5D78344B-9340-47E9-B95D-B1D894AFD1CB}" srcOrd="0" destOrd="0" presId="urn:microsoft.com/office/officeart/2005/8/layout/hChevron3"/>
    <dgm:cxn modelId="{ED335E7E-19A5-4075-837A-EFEBE7788F5D}" srcId="{5DA3DA39-AB2A-4035-AE5B-0EEA668CE885}" destId="{11AC10F1-5F5D-431D-B153-0362D5DCAAA2}" srcOrd="3" destOrd="0" parTransId="{E61407C0-F83B-4FC2-BC9F-C7D7637E8390}" sibTransId="{8A532F06-DE82-4C2C-B97D-4FC75FF031B6}"/>
    <dgm:cxn modelId="{76DBA15B-7541-4E10-982C-95743F337228}" type="presParOf" srcId="{E428A481-8FD4-4116-B7AC-3FF2985A818A}" destId="{646E5A6D-EDC4-4FF4-AC33-E282DAC8F18D}" srcOrd="0" destOrd="0" presId="urn:microsoft.com/office/officeart/2005/8/layout/hChevron3"/>
    <dgm:cxn modelId="{EF0988BF-05DC-472C-8BA3-B66046F7010A}" type="presParOf" srcId="{E428A481-8FD4-4116-B7AC-3FF2985A818A}" destId="{4946F54E-AE00-4727-891C-4F2CB24E4D42}" srcOrd="1" destOrd="0" presId="urn:microsoft.com/office/officeart/2005/8/layout/hChevron3"/>
    <dgm:cxn modelId="{476FA389-8944-4CD5-BCBD-96B77957D8EA}" type="presParOf" srcId="{E428A481-8FD4-4116-B7AC-3FF2985A818A}" destId="{02C203CE-A5AD-49D1-B84C-D6282C5F3172}" srcOrd="2" destOrd="0" presId="urn:microsoft.com/office/officeart/2005/8/layout/hChevron3"/>
    <dgm:cxn modelId="{1CEF063A-614C-4485-A309-3138849736F5}" type="presParOf" srcId="{E428A481-8FD4-4116-B7AC-3FF2985A818A}" destId="{344AF857-D06C-4DCC-B7E4-7371CCC5FDB6}" srcOrd="3" destOrd="0" presId="urn:microsoft.com/office/officeart/2005/8/layout/hChevron3"/>
    <dgm:cxn modelId="{7C696635-489C-4B20-8704-3D1F9AD60F91}" type="presParOf" srcId="{E428A481-8FD4-4116-B7AC-3FF2985A818A}" destId="{5D78344B-9340-47E9-B95D-B1D894AFD1CB}" srcOrd="4" destOrd="0" presId="urn:microsoft.com/office/officeart/2005/8/layout/hChevron3"/>
    <dgm:cxn modelId="{FF3D02D3-C9FC-470E-8CC2-C346A42EDBD5}" type="presParOf" srcId="{E428A481-8FD4-4116-B7AC-3FF2985A818A}" destId="{35812D21-30F5-4454-9D48-E4796CA3C3E9}" srcOrd="5" destOrd="0" presId="urn:microsoft.com/office/officeart/2005/8/layout/hChevron3"/>
    <dgm:cxn modelId="{2AF835F5-66D0-4024-9F51-119849753A73}" type="presParOf" srcId="{E428A481-8FD4-4116-B7AC-3FF2985A818A}" destId="{8436C232-F98E-4D31-A975-FA259540E1A0}" srcOrd="6" destOrd="0" presId="urn:microsoft.com/office/officeart/2005/8/layout/hChevron3"/>
    <dgm:cxn modelId="{A6EB1BC5-DF92-494D-A9C9-A11002F93826}" type="presParOf" srcId="{E428A481-8FD4-4116-B7AC-3FF2985A818A}" destId="{17EE8E9B-A4C1-47D3-A9EC-F0983F48D380}" srcOrd="7" destOrd="0" presId="urn:microsoft.com/office/officeart/2005/8/layout/hChevron3"/>
    <dgm:cxn modelId="{6552F19E-CAE3-4F2E-A2D3-A8EE6C158D55}" type="presParOf" srcId="{E428A481-8FD4-4116-B7AC-3FF2985A818A}" destId="{6B56DC97-4DFA-4D9A-B72C-1ED194BBD740}" srcOrd="8" destOrd="0" presId="urn:microsoft.com/office/officeart/2005/8/layout/hChevron3"/>
  </dgm:cxnLst>
  <dgm:bg/>
  <dgm:whole/>
  <dgm:extLst>
    <a:ext uri="http://schemas.microsoft.com/office/drawing/2008/diagram">
      <dsp:dataModelExt xmlns:dsp="http://schemas.microsoft.com/office/drawing/2008/diagram" xmlns="" relId="rId10" minVer="http://schemas.openxmlformats.org/drawingml/2006/diagram"/>
    </a:ext>
  </dgm:extLst>
</dgm:dataModel>
</file>

<file path=ppt/diagrams/drawing1.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380A1EE8-1418-4067-9A99-854056F5279F}">
      <dsp:nvSpPr>
        <dsp:cNvPr id="0" name=""/>
        <dsp:cNvSpPr/>
      </dsp:nvSpPr>
      <dsp:spPr>
        <a:xfrm>
          <a:off x="8163" y="0"/>
          <a:ext cx="1526536" cy="2576783"/>
        </a:xfrm>
        <a:prstGeom prst="roundRect">
          <a:avLst>
            <a:gd name="adj" fmla="val 10000"/>
          </a:avLst>
        </a:prstGeom>
        <a:solidFill>
          <a:srgbClr val="C4D600">
            <a:tint val="40000"/>
            <a:hueOff val="0"/>
            <a:satOff val="0"/>
            <a:lumOff val="0"/>
            <a:alphaOff val="0"/>
          </a:srgbClr>
        </a:solidFill>
        <a:ln>
          <a:noFill/>
        </a:ln>
        <a:effectLst/>
      </dsp:spPr>
      <dsp:style>
        <a:lnRef idx="0">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buNone/>
          </a:pPr>
          <a:r>
            <a:rPr lang="fr-FR" sz="1400" b="1" kern="1200" dirty="0">
              <a:solidFill>
                <a:schemeClr val="bg2"/>
              </a:solidFill>
              <a:latin typeface="Verdana" panose="020B0604030504040204" pitchFamily="34" charset="0"/>
              <a:ea typeface="Verdana" panose="020B0604030504040204" pitchFamily="34" charset="0"/>
              <a:cs typeface="Verdana" panose="020B0604030504040204" pitchFamily="34" charset="0"/>
            </a:rPr>
            <a:t>Lundi</a:t>
          </a:r>
        </a:p>
      </dsp:txBody>
      <dsp:txXfrm>
        <a:off x="8163" y="0"/>
        <a:ext cx="1526536" cy="773035"/>
      </dsp:txXfrm>
    </dsp:sp>
    <dsp:sp modelId="{E252655E-48B4-495D-82A3-F612FB52AA58}">
      <dsp:nvSpPr>
        <dsp:cNvPr id="0" name=""/>
        <dsp:cNvSpPr/>
      </dsp:nvSpPr>
      <dsp:spPr>
        <a:xfrm>
          <a:off x="74884" y="773790"/>
          <a:ext cx="1386496" cy="776935"/>
        </a:xfrm>
        <a:prstGeom prst="roundRect">
          <a:avLst>
            <a:gd name="adj" fmla="val 10000"/>
          </a:avLst>
        </a:prstGeom>
        <a:solidFill>
          <a:schemeClr val="bg2"/>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19050" rIns="25400" bIns="19050" numCol="1" spcCol="1270" anchor="ctr" anchorCtr="0">
          <a:noAutofit/>
        </a:bodyPr>
        <a:lstStyle/>
        <a:p>
          <a:pPr lvl="0" algn="ctr" defTabSz="444500">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Entrer dans l’action et intégrer le groupe</a:t>
          </a:r>
        </a:p>
        <a:p>
          <a:pPr lvl="0" algn="ctr" defTabSz="444500">
            <a:lnSpc>
              <a:spcPct val="90000"/>
            </a:lnSpc>
            <a:spcBef>
              <a:spcPct val="0"/>
            </a:spcBef>
            <a:spcAft>
              <a:spcPct val="35000"/>
            </a:spcAft>
            <a:buNone/>
          </a:pPr>
          <a:endPar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sp:txBody>
      <dsp:txXfrm>
        <a:off x="74884" y="773790"/>
        <a:ext cx="1386496" cy="776935"/>
      </dsp:txXfrm>
    </dsp:sp>
    <dsp:sp modelId="{80DA7715-9083-49AF-A202-BB6084DDDA95}">
      <dsp:nvSpPr>
        <dsp:cNvPr id="0" name=""/>
        <dsp:cNvSpPr/>
      </dsp:nvSpPr>
      <dsp:spPr>
        <a:xfrm>
          <a:off x="74884" y="1670254"/>
          <a:ext cx="1386496" cy="776935"/>
        </a:xfrm>
        <a:prstGeom prst="roundRect">
          <a:avLst>
            <a:gd name="adj" fmla="val 10000"/>
          </a:avLst>
        </a:prstGeom>
        <a:solidFill>
          <a:schemeClr val="bg2"/>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19050" rIns="25400" bIns="19050" numCol="1" spcCol="1270" anchor="ctr" anchorCtr="0">
          <a:noAutofit/>
        </a:bodyPr>
        <a:lstStyle/>
        <a:p>
          <a:pPr lvl="0" algn="ctr" defTabSz="444500">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Faire le deuil de son ancien métier</a:t>
          </a:r>
        </a:p>
        <a:p>
          <a:pPr lvl="0" algn="ctr" defTabSz="444500">
            <a:lnSpc>
              <a:spcPct val="90000"/>
            </a:lnSpc>
            <a:spcBef>
              <a:spcPct val="0"/>
            </a:spcBef>
            <a:spcAft>
              <a:spcPct val="35000"/>
            </a:spcAft>
            <a:buNone/>
          </a:pPr>
          <a:endPar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sp:txBody>
      <dsp:txXfrm>
        <a:off x="74884" y="1670254"/>
        <a:ext cx="1386496" cy="776935"/>
      </dsp:txXfrm>
    </dsp:sp>
    <dsp:sp modelId="{35164701-389C-4EF0-9881-49320B3523E1}">
      <dsp:nvSpPr>
        <dsp:cNvPr id="0" name=""/>
        <dsp:cNvSpPr/>
      </dsp:nvSpPr>
      <dsp:spPr>
        <a:xfrm>
          <a:off x="1607072" y="0"/>
          <a:ext cx="1510645" cy="2576783"/>
        </a:xfrm>
        <a:prstGeom prst="roundRect">
          <a:avLst>
            <a:gd name="adj" fmla="val 10000"/>
          </a:avLst>
        </a:prstGeom>
        <a:solidFill>
          <a:srgbClr val="C4D600">
            <a:tint val="40000"/>
            <a:hueOff val="0"/>
            <a:satOff val="0"/>
            <a:lumOff val="0"/>
            <a:alphaOff val="0"/>
          </a:srgbClr>
        </a:solidFill>
        <a:ln>
          <a:noFill/>
        </a:ln>
        <a:effectLst/>
      </dsp:spPr>
      <dsp:style>
        <a:lnRef idx="0">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buNone/>
          </a:pPr>
          <a:r>
            <a:rPr lang="fr-FR" sz="1400" b="1" kern="1200" dirty="0">
              <a:solidFill>
                <a:sysClr val="windowText" lastClr="000000">
                  <a:hueOff val="0"/>
                  <a:satOff val="0"/>
                  <a:lumOff val="0"/>
                  <a:alphaOff val="0"/>
                </a:sysClr>
              </a:solidFill>
              <a:latin typeface="Verdana" panose="020B0604030504040204" pitchFamily="34" charset="0"/>
              <a:ea typeface="Verdana" panose="020B0604030504040204" pitchFamily="34" charset="0"/>
              <a:cs typeface="Verdana" panose="020B0604030504040204" pitchFamily="34" charset="0"/>
            </a:rPr>
            <a:t>Mardi</a:t>
          </a:r>
        </a:p>
      </dsp:txBody>
      <dsp:txXfrm>
        <a:off x="1607072" y="0"/>
        <a:ext cx="1510645" cy="773035"/>
      </dsp:txXfrm>
    </dsp:sp>
    <dsp:sp modelId="{C46ABE6E-6832-405E-B988-4F627CF05566}">
      <dsp:nvSpPr>
        <dsp:cNvPr id="0" name=""/>
        <dsp:cNvSpPr/>
      </dsp:nvSpPr>
      <dsp:spPr>
        <a:xfrm>
          <a:off x="1727977" y="773790"/>
          <a:ext cx="1268836" cy="776935"/>
        </a:xfrm>
        <a:prstGeom prst="roundRect">
          <a:avLst>
            <a:gd name="adj" fmla="val 10000"/>
          </a:avLst>
        </a:prstGeom>
        <a:solidFill>
          <a:srgbClr val="235863"/>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lvl="0" algn="ctr" defTabSz="444500">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Reprendre</a:t>
          </a:r>
        </a:p>
        <a:p>
          <a:pPr lvl="0" algn="ctr" defTabSz="444500">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Booster sa confiance en soi</a:t>
          </a:r>
        </a:p>
      </dsp:txBody>
      <dsp:txXfrm>
        <a:off x="1727977" y="773790"/>
        <a:ext cx="1268836" cy="776935"/>
      </dsp:txXfrm>
    </dsp:sp>
    <dsp:sp modelId="{B36BA7A9-7667-4F01-B0E8-4141C092E8FD}">
      <dsp:nvSpPr>
        <dsp:cNvPr id="0" name=""/>
        <dsp:cNvSpPr/>
      </dsp:nvSpPr>
      <dsp:spPr>
        <a:xfrm>
          <a:off x="1773707" y="1670254"/>
          <a:ext cx="1177376" cy="776935"/>
        </a:xfrm>
        <a:prstGeom prst="roundRect">
          <a:avLst>
            <a:gd name="adj" fmla="val 10000"/>
          </a:avLst>
        </a:prstGeom>
        <a:solidFill>
          <a:srgbClr val="235863"/>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Valoriser ses compétences dans la recherche d’emploi</a:t>
          </a:r>
        </a:p>
      </dsp:txBody>
      <dsp:txXfrm>
        <a:off x="1773707" y="1670254"/>
        <a:ext cx="1177376" cy="776935"/>
      </dsp:txXfrm>
    </dsp:sp>
    <dsp:sp modelId="{E389EFDD-9357-44F2-944A-8AC3C814F178}">
      <dsp:nvSpPr>
        <dsp:cNvPr id="0" name=""/>
        <dsp:cNvSpPr/>
      </dsp:nvSpPr>
      <dsp:spPr>
        <a:xfrm>
          <a:off x="3193390" y="0"/>
          <a:ext cx="1477108" cy="2576783"/>
        </a:xfrm>
        <a:prstGeom prst="roundRect">
          <a:avLst>
            <a:gd name="adj" fmla="val 10000"/>
          </a:avLst>
        </a:prstGeom>
        <a:solidFill>
          <a:srgbClr val="C4D600">
            <a:tint val="40000"/>
            <a:hueOff val="0"/>
            <a:satOff val="0"/>
            <a:lumOff val="0"/>
            <a:alphaOff val="0"/>
          </a:srgbClr>
        </a:solidFill>
        <a:ln>
          <a:noFill/>
        </a:ln>
        <a:effectLst/>
      </dsp:spPr>
      <dsp:style>
        <a:lnRef idx="0">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buNone/>
          </a:pPr>
          <a:r>
            <a:rPr lang="fr-FR" sz="1400" b="1" kern="1200" dirty="0">
              <a:solidFill>
                <a:schemeClr val="bg2"/>
              </a:solidFill>
              <a:latin typeface="Verdana" panose="020B0604030504040204" pitchFamily="34" charset="0"/>
              <a:ea typeface="Verdana" panose="020B0604030504040204" pitchFamily="34" charset="0"/>
              <a:cs typeface="Verdana" panose="020B0604030504040204" pitchFamily="34" charset="0"/>
            </a:rPr>
            <a:t>Mercredi</a:t>
          </a:r>
        </a:p>
      </dsp:txBody>
      <dsp:txXfrm>
        <a:off x="3193390" y="0"/>
        <a:ext cx="1477108" cy="773035"/>
      </dsp:txXfrm>
    </dsp:sp>
    <dsp:sp modelId="{D6B07BAD-CA00-4BAA-BF37-0E5030DDAA72}">
      <dsp:nvSpPr>
        <dsp:cNvPr id="0" name=""/>
        <dsp:cNvSpPr/>
      </dsp:nvSpPr>
      <dsp:spPr>
        <a:xfrm>
          <a:off x="3340229" y="773790"/>
          <a:ext cx="1183430" cy="776935"/>
        </a:xfrm>
        <a:prstGeom prst="roundRect">
          <a:avLst>
            <a:gd name="adj" fmla="val 10000"/>
          </a:avLst>
        </a:prstGeom>
        <a:solidFill>
          <a:schemeClr val="bg2"/>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Aborder son handicap en situation professionnelle</a:t>
          </a:r>
        </a:p>
      </dsp:txBody>
      <dsp:txXfrm>
        <a:off x="3340229" y="773790"/>
        <a:ext cx="1183430" cy="776935"/>
      </dsp:txXfrm>
    </dsp:sp>
    <dsp:sp modelId="{EE87BB42-CE38-43F2-9632-A5DBF7CCADDB}">
      <dsp:nvSpPr>
        <dsp:cNvPr id="0" name=""/>
        <dsp:cNvSpPr/>
      </dsp:nvSpPr>
      <dsp:spPr>
        <a:xfrm>
          <a:off x="3309238" y="1670254"/>
          <a:ext cx="1245412" cy="776935"/>
        </a:xfrm>
        <a:prstGeom prst="roundRect">
          <a:avLst>
            <a:gd name="adj" fmla="val 10000"/>
          </a:avLst>
        </a:prstGeom>
        <a:solidFill>
          <a:schemeClr val="bg2"/>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S’entraîner aux entretiens de recrutement</a:t>
          </a:r>
        </a:p>
      </dsp:txBody>
      <dsp:txXfrm>
        <a:off x="3309238" y="1670254"/>
        <a:ext cx="1245412" cy="776935"/>
      </dsp:txXfrm>
    </dsp:sp>
    <dsp:sp modelId="{C598B900-8757-4406-8A07-143EAE91B6EF}">
      <dsp:nvSpPr>
        <dsp:cNvPr id="0" name=""/>
        <dsp:cNvSpPr/>
      </dsp:nvSpPr>
      <dsp:spPr>
        <a:xfrm>
          <a:off x="4746170" y="0"/>
          <a:ext cx="1405724" cy="2576783"/>
        </a:xfrm>
        <a:prstGeom prst="roundRect">
          <a:avLst>
            <a:gd name="adj" fmla="val 10000"/>
          </a:avLst>
        </a:prstGeom>
        <a:solidFill>
          <a:srgbClr val="C4D600">
            <a:tint val="40000"/>
            <a:hueOff val="0"/>
            <a:satOff val="0"/>
            <a:lumOff val="0"/>
            <a:alphaOff val="0"/>
          </a:srgbClr>
        </a:solidFill>
        <a:ln>
          <a:noFill/>
        </a:ln>
        <a:effectLst/>
      </dsp:spPr>
      <dsp:style>
        <a:lnRef idx="0">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buNone/>
          </a:pPr>
          <a:r>
            <a:rPr lang="fr-FR" sz="1400" b="1" kern="1200" dirty="0">
              <a:solidFill>
                <a:sysClr val="windowText" lastClr="000000">
                  <a:hueOff val="0"/>
                  <a:satOff val="0"/>
                  <a:lumOff val="0"/>
                  <a:alphaOff val="0"/>
                </a:sysClr>
              </a:solidFill>
              <a:latin typeface="Verdana" panose="020B0604030504040204" pitchFamily="34" charset="0"/>
              <a:ea typeface="Verdana" panose="020B0604030504040204" pitchFamily="34" charset="0"/>
              <a:cs typeface="Verdana" panose="020B0604030504040204" pitchFamily="34" charset="0"/>
            </a:rPr>
            <a:t>Jeudi</a:t>
          </a:r>
        </a:p>
      </dsp:txBody>
      <dsp:txXfrm>
        <a:off x="4746170" y="0"/>
        <a:ext cx="1405724" cy="773035"/>
      </dsp:txXfrm>
    </dsp:sp>
    <dsp:sp modelId="{3400EF79-00E2-4896-8F30-8BF816DD46DB}">
      <dsp:nvSpPr>
        <dsp:cNvPr id="0" name=""/>
        <dsp:cNvSpPr/>
      </dsp:nvSpPr>
      <dsp:spPr>
        <a:xfrm>
          <a:off x="4846792" y="773790"/>
          <a:ext cx="1204480" cy="776935"/>
        </a:xfrm>
        <a:prstGeom prst="roundRect">
          <a:avLst>
            <a:gd name="adj" fmla="val 10000"/>
          </a:avLst>
        </a:prstGeom>
        <a:solidFill>
          <a:srgbClr val="235863"/>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Se situer sur les territoires d’emploi</a:t>
          </a:r>
        </a:p>
      </dsp:txBody>
      <dsp:txXfrm>
        <a:off x="4846792" y="773790"/>
        <a:ext cx="1204480" cy="776935"/>
      </dsp:txXfrm>
    </dsp:sp>
    <dsp:sp modelId="{A5CD1CE2-94E0-4FD6-9F93-0347AAF1EEA2}">
      <dsp:nvSpPr>
        <dsp:cNvPr id="0" name=""/>
        <dsp:cNvSpPr/>
      </dsp:nvSpPr>
      <dsp:spPr>
        <a:xfrm>
          <a:off x="4846792" y="1670254"/>
          <a:ext cx="1204480" cy="776935"/>
        </a:xfrm>
        <a:prstGeom prst="roundRect">
          <a:avLst>
            <a:gd name="adj" fmla="val 10000"/>
          </a:avLst>
        </a:prstGeom>
        <a:solidFill>
          <a:srgbClr val="235863"/>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Handi </a:t>
          </a:r>
          <a:r>
            <a:rPr lang="fr-FR" sz="1000" b="1" kern="1200" dirty="0" err="1">
              <a:solidFill>
                <a:sysClr val="window" lastClr="FFFFFF"/>
              </a:solidFill>
              <a:latin typeface="Verdana" panose="020B0604030504040204" pitchFamily="34" charset="0"/>
              <a:ea typeface="Verdana" panose="020B0604030504040204" pitchFamily="34" charset="0"/>
              <a:cs typeface="Verdana" panose="020B0604030504040204" pitchFamily="34" charset="0"/>
            </a:rPr>
            <a:t>jobdating</a:t>
          </a:r>
          <a:endPar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endParaRPr>
        </a:p>
      </dsp:txBody>
      <dsp:txXfrm>
        <a:off x="4846792" y="1670254"/>
        <a:ext cx="1204480" cy="776935"/>
      </dsp:txXfrm>
    </dsp:sp>
    <dsp:sp modelId="{B11B1939-E82B-45EA-A8EF-BAAE4F9E977E}">
      <dsp:nvSpPr>
        <dsp:cNvPr id="0" name=""/>
        <dsp:cNvSpPr/>
      </dsp:nvSpPr>
      <dsp:spPr>
        <a:xfrm>
          <a:off x="6227566" y="0"/>
          <a:ext cx="1624365" cy="2576783"/>
        </a:xfrm>
        <a:prstGeom prst="roundRect">
          <a:avLst>
            <a:gd name="adj" fmla="val 10000"/>
          </a:avLst>
        </a:prstGeom>
        <a:solidFill>
          <a:srgbClr val="C4D600">
            <a:tint val="40000"/>
            <a:hueOff val="0"/>
            <a:satOff val="0"/>
            <a:lumOff val="0"/>
            <a:alphaOff val="0"/>
          </a:srgbClr>
        </a:solidFill>
        <a:ln>
          <a:noFill/>
        </a:ln>
        <a:effectLst/>
      </dsp:spPr>
      <dsp:style>
        <a:lnRef idx="0">
          <a:scrgbClr r="0" g="0" b="0"/>
        </a:lnRef>
        <a:fillRef idx="1">
          <a:scrgbClr r="0" g="0" b="0"/>
        </a:fillRef>
        <a:effectRef idx="0">
          <a:scrgbClr r="0" g="0" b="0"/>
        </a:effectRef>
        <a:fontRef idx="minor"/>
      </dsp:style>
      <dsp:txBody>
        <a:bodyPr spcFirstLastPara="0" vert="horz" wrap="square" lIns="53340" tIns="53340" rIns="53340" bIns="53340" numCol="1" spcCol="1270" anchor="ctr" anchorCtr="0">
          <a:noAutofit/>
        </a:bodyPr>
        <a:lstStyle/>
        <a:p>
          <a:pPr lvl="0" algn="ctr" defTabSz="622300">
            <a:lnSpc>
              <a:spcPct val="90000"/>
            </a:lnSpc>
            <a:spcBef>
              <a:spcPct val="0"/>
            </a:spcBef>
            <a:spcAft>
              <a:spcPct val="35000"/>
            </a:spcAft>
            <a:buNone/>
          </a:pPr>
          <a:r>
            <a:rPr lang="fr-FR" sz="1400" b="1" kern="1200" dirty="0">
              <a:solidFill>
                <a:schemeClr val="bg2"/>
              </a:solidFill>
              <a:latin typeface="Verdana" panose="020B0604030504040204" pitchFamily="34" charset="0"/>
              <a:ea typeface="Verdana" panose="020B0604030504040204" pitchFamily="34" charset="0"/>
              <a:cs typeface="Verdana" panose="020B0604030504040204" pitchFamily="34" charset="0"/>
            </a:rPr>
            <a:t>Vendredi</a:t>
          </a:r>
        </a:p>
      </dsp:txBody>
      <dsp:txXfrm>
        <a:off x="6227566" y="0"/>
        <a:ext cx="1624365" cy="773035"/>
      </dsp:txXfrm>
    </dsp:sp>
    <dsp:sp modelId="{88F01F6C-937F-48E5-BEA0-7F7E5F9D7588}">
      <dsp:nvSpPr>
        <dsp:cNvPr id="0" name=""/>
        <dsp:cNvSpPr/>
      </dsp:nvSpPr>
      <dsp:spPr>
        <a:xfrm>
          <a:off x="6500083" y="773790"/>
          <a:ext cx="1079330" cy="776935"/>
        </a:xfrm>
        <a:prstGeom prst="roundRect">
          <a:avLst>
            <a:gd name="adj" fmla="val 10000"/>
          </a:avLst>
        </a:prstGeom>
        <a:solidFill>
          <a:srgbClr val="36C3A8"/>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Bilan individuel</a:t>
          </a:r>
        </a:p>
      </dsp:txBody>
      <dsp:txXfrm>
        <a:off x="6500083" y="773790"/>
        <a:ext cx="1079330" cy="776935"/>
      </dsp:txXfrm>
    </dsp:sp>
    <dsp:sp modelId="{AA554E98-E9C5-46F8-84AE-6E7E0AEB221F}">
      <dsp:nvSpPr>
        <dsp:cNvPr id="0" name=""/>
        <dsp:cNvSpPr/>
      </dsp:nvSpPr>
      <dsp:spPr>
        <a:xfrm>
          <a:off x="6500083" y="1670254"/>
          <a:ext cx="1079330" cy="776935"/>
        </a:xfrm>
        <a:prstGeom prst="roundRect">
          <a:avLst>
            <a:gd name="adj" fmla="val 10000"/>
          </a:avLst>
        </a:prstGeom>
        <a:solidFill>
          <a:srgbClr val="36C3A8"/>
        </a:solidFill>
        <a:ln w="12700" cap="flat" cmpd="sng" algn="ctr">
          <a:solidFill>
            <a:sysClr val="window" lastClr="FFFFFF">
              <a:hueOff val="0"/>
              <a:satOff val="0"/>
              <a:lumOff val="0"/>
              <a:alphaOff val="0"/>
            </a:sys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7940" tIns="20955" rIns="27940" bIns="20955" numCol="1" spcCol="1270" anchor="ctr" anchorCtr="0">
          <a:noAutofit/>
        </a:bodyPr>
        <a:lstStyle/>
        <a:p>
          <a:pPr marL="0" lvl="0" indent="0" algn="ctr" defTabSz="466725">
            <a:lnSpc>
              <a:spcPct val="90000"/>
            </a:lnSpc>
            <a:spcBef>
              <a:spcPct val="0"/>
            </a:spcBef>
            <a:spcAft>
              <a:spcPct val="35000"/>
            </a:spcAft>
            <a:buNone/>
          </a:pPr>
          <a:r>
            <a:rPr lang="fr-FR" sz="1000" b="1" kern="1200" dirty="0">
              <a:solidFill>
                <a:sysClr val="window" lastClr="FFFFFF"/>
              </a:solidFill>
              <a:latin typeface="Verdana" panose="020B0604030504040204" pitchFamily="34" charset="0"/>
              <a:ea typeface="Verdana" panose="020B0604030504040204" pitchFamily="34" charset="0"/>
              <a:cs typeface="Verdana" panose="020B0604030504040204" pitchFamily="34" charset="0"/>
            </a:rPr>
            <a:t>L ’emploi à l’ère du digital</a:t>
          </a:r>
        </a:p>
      </dsp:txBody>
      <dsp:txXfrm>
        <a:off x="6500083" y="1670254"/>
        <a:ext cx="1079330" cy="776935"/>
      </dsp:txXfrm>
    </dsp:sp>
  </dsp:spTree>
</dsp:drawing>
</file>

<file path=ppt/diagrams/drawing2.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Tree>
</dsp:drawing>
</file>

<file path=ppt/diagrams/drawing3.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Tree>
</dsp:drawing>
</file>

<file path=ppt/diagrams/drawing4.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Tree>
</dsp:drawing>
</file>

<file path=ppt/diagrams/drawing5.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3.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4.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layout5.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a:extLst>
              <a:ext uri="{FF2B5EF4-FFF2-40B4-BE49-F238E27FC236}">
                <a16:creationId xmlns:a16="http://schemas.microsoft.com/office/drawing/2014/main" xmlns="" id="{CDCEE8E2-2838-40D5-B340-61989A4AD69E}"/>
              </a:ext>
            </a:extLst>
          </p:cNvPr>
          <p:cNvSpPr>
            <a:spLocks noGrp="1"/>
          </p:cNvSpPr>
          <p:nvPr>
            <p:ph type="hdr" sz="quarter"/>
          </p:nvPr>
        </p:nvSpPr>
        <p:spPr>
          <a:xfrm>
            <a:off x="0" y="0"/>
            <a:ext cx="2945659" cy="495348"/>
          </a:xfrm>
          <a:prstGeom prst="rect">
            <a:avLst/>
          </a:prstGeom>
        </p:spPr>
        <p:txBody>
          <a:bodyPr vert="horz" lIns="91440" tIns="45720" rIns="91440" bIns="45720" rtlCol="0"/>
          <a:lstStyle>
            <a:lvl1pPr algn="l">
              <a:defRPr sz="1200"/>
            </a:lvl1pPr>
          </a:lstStyle>
          <a:p>
            <a:endParaRPr lang="fr-FR"/>
          </a:p>
        </p:txBody>
      </p:sp>
      <p:sp>
        <p:nvSpPr>
          <p:cNvPr id="3" name="Espace réservé de la date 2">
            <a:extLst>
              <a:ext uri="{FF2B5EF4-FFF2-40B4-BE49-F238E27FC236}">
                <a16:creationId xmlns:a16="http://schemas.microsoft.com/office/drawing/2014/main" xmlns="" id="{968B539B-0918-44C3-8CD6-270D493818B6}"/>
              </a:ext>
            </a:extLst>
          </p:cNvPr>
          <p:cNvSpPr>
            <a:spLocks noGrp="1"/>
          </p:cNvSpPr>
          <p:nvPr>
            <p:ph type="dt" sz="quarter" idx="1"/>
          </p:nvPr>
        </p:nvSpPr>
        <p:spPr>
          <a:xfrm>
            <a:off x="3850443" y="0"/>
            <a:ext cx="2945659" cy="495348"/>
          </a:xfrm>
          <a:prstGeom prst="rect">
            <a:avLst/>
          </a:prstGeom>
        </p:spPr>
        <p:txBody>
          <a:bodyPr vert="horz" lIns="91440" tIns="45720" rIns="91440" bIns="45720" rtlCol="0"/>
          <a:lstStyle>
            <a:lvl1pPr algn="r">
              <a:defRPr sz="1200"/>
            </a:lvl1pPr>
          </a:lstStyle>
          <a:p>
            <a:fld id="{F346BE51-C48B-4725-B391-E4EA21E663C7}" type="datetimeFigureOut">
              <a:rPr lang="fr-FR" smtClean="0"/>
              <a:pPr/>
              <a:t>05/10/2026</a:t>
            </a:fld>
            <a:endParaRPr lang="fr-FR"/>
          </a:p>
        </p:txBody>
      </p:sp>
      <p:sp>
        <p:nvSpPr>
          <p:cNvPr id="4" name="Espace réservé du pied de page 3">
            <a:extLst>
              <a:ext uri="{FF2B5EF4-FFF2-40B4-BE49-F238E27FC236}">
                <a16:creationId xmlns:a16="http://schemas.microsoft.com/office/drawing/2014/main" xmlns="" id="{01B82ABE-6B74-45EC-BBFC-714A4B802EB8}"/>
              </a:ext>
            </a:extLst>
          </p:cNvPr>
          <p:cNvSpPr>
            <a:spLocks noGrp="1"/>
          </p:cNvSpPr>
          <p:nvPr>
            <p:ph type="ftr" sz="quarter" idx="2"/>
          </p:nvPr>
        </p:nvSpPr>
        <p:spPr>
          <a:xfrm>
            <a:off x="0" y="9377318"/>
            <a:ext cx="2945659" cy="495347"/>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a:extLst>
              <a:ext uri="{FF2B5EF4-FFF2-40B4-BE49-F238E27FC236}">
                <a16:creationId xmlns:a16="http://schemas.microsoft.com/office/drawing/2014/main" xmlns="" id="{8B61A801-427D-490B-9C50-1D89AD1C3C1B}"/>
              </a:ext>
            </a:extLst>
          </p:cNvPr>
          <p:cNvSpPr>
            <a:spLocks noGrp="1"/>
          </p:cNvSpPr>
          <p:nvPr>
            <p:ph type="sldNum" sz="quarter" idx="3"/>
          </p:nvPr>
        </p:nvSpPr>
        <p:spPr>
          <a:xfrm>
            <a:off x="3850443" y="9377318"/>
            <a:ext cx="2945659" cy="495347"/>
          </a:xfrm>
          <a:prstGeom prst="rect">
            <a:avLst/>
          </a:prstGeom>
        </p:spPr>
        <p:txBody>
          <a:bodyPr vert="horz" lIns="91440" tIns="45720" rIns="91440" bIns="45720" rtlCol="0" anchor="b"/>
          <a:lstStyle>
            <a:lvl1pPr algn="r">
              <a:defRPr sz="1200"/>
            </a:lvl1pPr>
          </a:lstStyle>
          <a:p>
            <a:fld id="{1671FC5F-04EF-483B-A7B8-1D69786002A7}" type="slidenum">
              <a:rPr lang="fr-FR" smtClean="0"/>
              <a:pPr/>
              <a:t>‹N°›</a:t>
            </a:fld>
            <a:endParaRPr lang="fr-FR"/>
          </a:p>
        </p:txBody>
      </p:sp>
    </p:spTree>
    <p:extLst>
      <p:ext uri="{BB962C8B-B14F-4D97-AF65-F5344CB8AC3E}">
        <p14:creationId xmlns:p14="http://schemas.microsoft.com/office/powerpoint/2010/main" xmlns="" val="145912896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45659" cy="49534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50443" y="0"/>
            <a:ext cx="2945659" cy="495348"/>
          </a:xfrm>
          <a:prstGeom prst="rect">
            <a:avLst/>
          </a:prstGeom>
        </p:spPr>
        <p:txBody>
          <a:bodyPr vert="horz" lIns="91440" tIns="45720" rIns="91440" bIns="45720" rtlCol="0"/>
          <a:lstStyle>
            <a:lvl1pPr algn="r">
              <a:defRPr sz="1200"/>
            </a:lvl1pPr>
          </a:lstStyle>
          <a:p>
            <a:fld id="{D3F9268B-5F1E-4F11-9D6C-93551FF29315}" type="datetimeFigureOut">
              <a:rPr lang="fr-FR" smtClean="0"/>
              <a:pPr/>
              <a:t>05/10/2026</a:t>
            </a:fld>
            <a:endParaRPr lang="fr-FR"/>
          </a:p>
        </p:txBody>
      </p:sp>
      <p:sp>
        <p:nvSpPr>
          <p:cNvPr id="4" name="Espace réservé de l'image des diapositives 3"/>
          <p:cNvSpPr>
            <a:spLocks noGrp="1" noRot="1" noChangeAspect="1"/>
          </p:cNvSpPr>
          <p:nvPr>
            <p:ph type="sldImg" idx="2"/>
          </p:nvPr>
        </p:nvSpPr>
        <p:spPr>
          <a:xfrm>
            <a:off x="438150" y="1235075"/>
            <a:ext cx="5921375" cy="3330575"/>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679768" y="4751219"/>
            <a:ext cx="5438140" cy="3887361"/>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9377318"/>
            <a:ext cx="2945659" cy="49534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50443" y="9377318"/>
            <a:ext cx="2945659" cy="495347"/>
          </a:xfrm>
          <a:prstGeom prst="rect">
            <a:avLst/>
          </a:prstGeom>
        </p:spPr>
        <p:txBody>
          <a:bodyPr vert="horz" lIns="91440" tIns="45720" rIns="91440" bIns="45720" rtlCol="0" anchor="b"/>
          <a:lstStyle>
            <a:lvl1pPr algn="r">
              <a:defRPr sz="1200"/>
            </a:lvl1pPr>
          </a:lstStyle>
          <a:p>
            <a:fld id="{C34E91D6-D05C-45D2-BBA0-9BDEFBEF3820}" type="slidenum">
              <a:rPr lang="fr-FR" smtClean="0"/>
              <a:pPr/>
              <a:t>‹N°›</a:t>
            </a:fld>
            <a:endParaRPr lang="fr-FR"/>
          </a:p>
        </p:txBody>
      </p:sp>
    </p:spTree>
    <p:extLst>
      <p:ext uri="{BB962C8B-B14F-4D97-AF65-F5344CB8AC3E}">
        <p14:creationId xmlns:p14="http://schemas.microsoft.com/office/powerpoint/2010/main" xmlns="" val="16038190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34E91D6-D05C-45D2-BBA0-9BDEFBEF3820}" type="slidenum">
              <a:rPr lang="fr-FR" smtClean="0"/>
              <a:pPr/>
              <a:t>2</a:t>
            </a:fld>
            <a:endParaRPr lang="fr-FR"/>
          </a:p>
        </p:txBody>
      </p:sp>
    </p:spTree>
    <p:extLst>
      <p:ext uri="{BB962C8B-B14F-4D97-AF65-F5344CB8AC3E}">
        <p14:creationId xmlns:p14="http://schemas.microsoft.com/office/powerpoint/2010/main" xmlns="" val="37433779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8032193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5095745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2038154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8136553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26240247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9646755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417555235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0" spc="0" dirty="0">
                <a:solidFill>
                  <a:srgbClr val="183D44"/>
                </a:solidFill>
              </a:rPr>
              <a:t>2 réunions avec le Cap emploi pour échanger sur des besoins des entreprises et initier une réflexion autour des projets à mettre </a:t>
            </a:r>
            <a:r>
              <a:rPr lang="fr-FR" b="0" spc="0" dirty="0">
                <a:solidFill>
                  <a:schemeClr val="tx2">
                    <a:lumMod val="75000"/>
                  </a:schemeClr>
                </a:solidFill>
              </a:rPr>
              <a:t>en place.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b="0" spc="0" dirty="0">
                <a:solidFill>
                  <a:schemeClr val="tx2">
                    <a:lumMod val="75000"/>
                  </a:schemeClr>
                </a:solidFill>
              </a:rPr>
              <a:t>Mise en place d’une action </a:t>
            </a:r>
            <a:r>
              <a:rPr lang="fr-FR" b="0" spc="0" dirty="0">
                <a:solidFill>
                  <a:srgbClr val="00A79B"/>
                </a:solidFill>
              </a:rPr>
              <a:t>Rallye de l’intérim </a:t>
            </a:r>
            <a:r>
              <a:rPr lang="fr-FR" b="0" spc="0" dirty="0">
                <a:solidFill>
                  <a:schemeClr val="tx2"/>
                </a:solidFill>
              </a:rPr>
              <a:t>en</a:t>
            </a:r>
            <a:r>
              <a:rPr lang="fr-FR" b="0" spc="0" dirty="0">
                <a:solidFill>
                  <a:schemeClr val="tx2">
                    <a:lumMod val="75000"/>
                  </a:schemeClr>
                </a:solidFill>
              </a:rPr>
              <a:t> Septembre 2021 afin de faciliter la rencontre entre les agences et les personnes en situation de Handicap, de faciliter la mise en emploi et d’engager une réflexion sur les parcours complémentaires à construire.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b="0" spc="0" dirty="0">
              <a:solidFill>
                <a:schemeClr val="tx2">
                  <a:lumMod val="75000"/>
                </a:schemeClr>
              </a:solidFill>
            </a:endParaRPr>
          </a:p>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1256827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0" spc="0" dirty="0">
                <a:solidFill>
                  <a:srgbClr val="183D44"/>
                </a:solidFill>
              </a:rPr>
              <a:t>2 réunions avec le Cap emploi pour échanger sur des besoins des entreprises et initier une réflexion autour des projets à mettre </a:t>
            </a:r>
            <a:r>
              <a:rPr lang="fr-FR" b="0" spc="0" dirty="0">
                <a:solidFill>
                  <a:schemeClr val="tx2">
                    <a:lumMod val="75000"/>
                  </a:schemeClr>
                </a:solidFill>
              </a:rPr>
              <a:t>en place. </a:t>
            </a:r>
          </a:p>
          <a:p>
            <a:pPr marL="0" marR="0" lvl="0" indent="0" algn="l" defTabSz="914400" rtl="0" eaLnBrk="1" fontAlgn="auto" latinLnBrk="0" hangingPunct="1">
              <a:lnSpc>
                <a:spcPct val="100000"/>
              </a:lnSpc>
              <a:spcBef>
                <a:spcPts val="0"/>
              </a:spcBef>
              <a:spcAft>
                <a:spcPts val="0"/>
              </a:spcAft>
              <a:buClrTx/>
              <a:buSzTx/>
              <a:buFontTx/>
              <a:buNone/>
              <a:tabLst/>
              <a:defRPr/>
            </a:pPr>
            <a:r>
              <a:rPr lang="fr-FR" b="0" spc="0" dirty="0">
                <a:solidFill>
                  <a:schemeClr val="tx2">
                    <a:lumMod val="75000"/>
                  </a:schemeClr>
                </a:solidFill>
              </a:rPr>
              <a:t>Mise en place d’une action </a:t>
            </a:r>
            <a:r>
              <a:rPr lang="fr-FR" b="0" spc="0" dirty="0">
                <a:solidFill>
                  <a:srgbClr val="00A79B"/>
                </a:solidFill>
              </a:rPr>
              <a:t>Rallye de l’intérim </a:t>
            </a:r>
            <a:r>
              <a:rPr lang="fr-FR" b="0" spc="0" dirty="0">
                <a:solidFill>
                  <a:schemeClr val="tx2"/>
                </a:solidFill>
              </a:rPr>
              <a:t>en</a:t>
            </a:r>
            <a:r>
              <a:rPr lang="fr-FR" b="0" spc="0" dirty="0">
                <a:solidFill>
                  <a:schemeClr val="tx2">
                    <a:lumMod val="75000"/>
                  </a:schemeClr>
                </a:solidFill>
              </a:rPr>
              <a:t> Septembre 2021 afin de faciliter la rencontre entre les agences et les personnes en situation de Handicap, de faciliter la mise en emploi et d’engager une réflexion sur les parcours complémentaires à construire.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fr-FR" b="0" spc="0" dirty="0">
              <a:solidFill>
                <a:schemeClr val="tx2">
                  <a:lumMod val="75000"/>
                </a:schemeClr>
              </a:solidFill>
            </a:endParaRPr>
          </a:p>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9905441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indent="0">
              <a:buFont typeface="Arial" panose="020B0604020202020204" pitchFamily="34" charset="0"/>
              <a:buNone/>
            </a:pPr>
            <a:r>
              <a:rPr lang="fr-FR"/>
              <a:t>Claudia : j’ai complété avec les actions dédiés TT mais je m’interroge… (j’ai pas mis les matinales alternance par exemple) – qu’en penses-tu?</a:t>
            </a:r>
          </a:p>
          <a:p>
            <a:pPr marL="0" indent="0">
              <a:buFont typeface="Arial" panose="020B0604020202020204" pitchFamily="34" charset="0"/>
              <a:buNone/>
            </a:pPr>
            <a:r>
              <a:rPr lang="fr-FR"/>
              <a:t>Katiana, j’ajoute les matinales alternance. On passe donc de 13 à 15 Ateliers. On attend le retour de Florence pour validation.</a:t>
            </a: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28169566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29077223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
        <p:cNvGrpSpPr/>
        <p:nvPr/>
      </p:nvGrpSpPr>
      <p:grpSpPr>
        <a:xfrm>
          <a:off x="0" y="0"/>
          <a:ext cx="0" cy="0"/>
          <a:chOff x="0" y="0"/>
          <a:chExt cx="0" cy="0"/>
        </a:xfrm>
      </p:grpSpPr>
      <p:sp>
        <p:nvSpPr>
          <p:cNvPr id="85" name="Google Shape;85;p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86" name="Google Shape;86;p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87" name="Google Shape;87;p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Calibri"/>
              <a:buNone/>
            </a:pPr>
            <a:fld id="{00000000-1234-1234-1234-123412341234}" type="slidenum">
              <a:rPr lang="fr-FR" sz="1200" b="0" i="0" u="none" strike="noStrike" cap="none">
                <a:solidFill>
                  <a:srgbClr val="000000"/>
                </a:solidFill>
                <a:latin typeface="Calibri"/>
                <a:ea typeface="Calibri"/>
                <a:cs typeface="Calibri"/>
                <a:sym typeface="Calibri"/>
              </a:rPr>
              <a:pPr marL="0" marR="0" lvl="0" indent="0" algn="r" rtl="0">
                <a:lnSpc>
                  <a:spcPct val="100000"/>
                </a:lnSpc>
                <a:spcBef>
                  <a:spcPts val="0"/>
                </a:spcBef>
                <a:spcAft>
                  <a:spcPts val="0"/>
                </a:spcAft>
                <a:buClr>
                  <a:srgbClr val="000000"/>
                </a:buClr>
                <a:buSzPts val="1200"/>
                <a:buFont typeface="Calibri"/>
                <a:buNone/>
              </a:pPr>
              <a:t>20</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indent="0">
              <a:buFont typeface="Arial" panose="020B0604020202020204" pitchFamily="34" charset="0"/>
              <a:buNone/>
            </a:pPr>
            <a:r>
              <a:rPr lang="fr-FR"/>
              <a:t>Claudia : j’ai complété avec les actions dédiés TT mais je m’interroge… (j’ai pas mis les matinales alternance par exemple) – qu’en penses-tu?</a:t>
            </a:r>
          </a:p>
          <a:p>
            <a:pPr marL="0" indent="0">
              <a:buFont typeface="Arial" panose="020B0604020202020204" pitchFamily="34" charset="0"/>
              <a:buNone/>
            </a:pPr>
            <a:r>
              <a:rPr lang="fr-FR"/>
              <a:t>Katiana, j’ajoute les matinales alternance. On passe donc de 13 à 15 Ateliers. On attend le retour de Florence pour validation.</a:t>
            </a: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221968742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3718647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5550490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6722598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indent="0">
              <a:buFont typeface="Arial" panose="020B0604020202020204" pitchFamily="34" charset="0"/>
              <a:buNone/>
            </a:pPr>
            <a:r>
              <a:rPr lang="fr-FR"/>
              <a:t>Claudia : j’ai complété avec les actions dédiés TT mais je m’interroge… (j’ai pas mis les matinales alternance par exemple) – qu’en penses-tu?</a:t>
            </a:r>
          </a:p>
          <a:p>
            <a:pPr marL="0" indent="0">
              <a:buFont typeface="Arial" panose="020B0604020202020204" pitchFamily="34" charset="0"/>
              <a:buNone/>
            </a:pPr>
            <a:r>
              <a:rPr lang="fr-FR"/>
              <a:t>Katiana, j’ajoute les matinales alternance. On passe donc de 13 à 15 Ateliers. On attend le retour de Florence pour validation.</a:t>
            </a: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5877641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a:p>
            <a:endParaRPr lang="fr-F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09F278-7A67-491F-8A2A-E25AE8A93F7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1154199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indent="0">
              <a:buFont typeface="Arial" panose="020B0604020202020204" pitchFamily="34" charset="0"/>
              <a:buNone/>
            </a:pPr>
            <a:r>
              <a:rPr lang="fr-FR"/>
              <a:t>Claudia : j’ai complété avec les actions dédiés TT mais je m’interroge… (j’ai pas mis les matinales alternance par exemple) – qu’en penses-tu?</a:t>
            </a:r>
          </a:p>
          <a:p>
            <a:pPr marL="0" indent="0">
              <a:buFont typeface="Arial" panose="020B0604020202020204" pitchFamily="34" charset="0"/>
              <a:buNone/>
            </a:pPr>
            <a:r>
              <a:rPr lang="fr-FR"/>
              <a:t>Katiana, j’ajoute les matinales alternance. On passe donc de 13 à 15 Ateliers. On attend le retour de Florence pour validation.</a:t>
            </a:r>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201088049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5902388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33817998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t>Publics cibles : </a:t>
            </a:r>
            <a:r>
              <a:rPr lang="fr-FR" sz="1200" dirty="0">
                <a:latin typeface="Franklin Gothic Book" panose="020B0503020102020204" pitchFamily="34" charset="0"/>
              </a:rPr>
              <a:t> Des demandeurs d’emploi ou salariés en situation de handicap </a:t>
            </a:r>
          </a:p>
          <a:p>
            <a:pPr marL="0" marR="0" lvl="4" indent="0" algn="just" defTabSz="914400" rtl="0" eaLnBrk="1" fontAlgn="auto" latinLnBrk="0" hangingPunct="1">
              <a:lnSpc>
                <a:spcPct val="140000"/>
              </a:lnSpc>
              <a:spcBef>
                <a:spcPts val="500"/>
              </a:spcBef>
              <a:spcAft>
                <a:spcPts val="0"/>
              </a:spcAft>
              <a:buClr>
                <a:srgbClr val="00A79B"/>
              </a:buClr>
              <a:buSzTx/>
              <a:buFontTx/>
              <a:buNone/>
              <a:tabLst/>
              <a:defRPr/>
            </a:pPr>
            <a:r>
              <a:rPr lang="fr-FR" dirty="0"/>
              <a:t>Territoires proposés : </a:t>
            </a:r>
            <a:r>
              <a:rPr kumimoji="0" lang="fr-FR" sz="1100" b="0" i="0" u="none" strike="noStrike" kern="1200" cap="none" spc="0" normalizeH="0" baseline="0" noProof="0" dirty="0">
                <a:ln>
                  <a:noFill/>
                </a:ln>
                <a:solidFill>
                  <a:srgbClr val="1C1C1C"/>
                </a:solidFill>
                <a:effectLst/>
                <a:uLnTx/>
                <a:uFillTx/>
                <a:latin typeface="Franklin Gothic Book" panose="020B0503020102020204" pitchFamily="34" charset="0"/>
              </a:rPr>
              <a:t> </a:t>
            </a:r>
            <a:r>
              <a:rPr kumimoji="0" lang="fr-FR" sz="1200" b="0" i="0" u="none" strike="noStrike" kern="1200" cap="none" spc="0" normalizeH="0" baseline="0" noProof="0" dirty="0">
                <a:ln>
                  <a:noFill/>
                </a:ln>
                <a:solidFill>
                  <a:srgbClr val="1C1C1C"/>
                </a:solidFill>
                <a:effectLst/>
                <a:uLnTx/>
                <a:uFillTx/>
                <a:latin typeface="Franklin Gothic Book" panose="020B0503020102020204" pitchFamily="34" charset="0"/>
              </a:rPr>
              <a:t>4 régions, 16 territoires - Normandie, Nouvelle Aquitaine, Grand Est, PACA</a:t>
            </a:r>
          </a:p>
          <a:p>
            <a:r>
              <a:rPr kumimoji="0" lang="fr-FR" sz="1200" b="0" i="0" u="none" strike="noStrike" kern="1200" cap="none" spc="0" normalizeH="0" baseline="0" noProof="0" dirty="0">
                <a:ln>
                  <a:noFill/>
                </a:ln>
                <a:solidFill>
                  <a:srgbClr val="1C1C1C"/>
                </a:solidFill>
                <a:effectLst/>
                <a:uLnTx/>
                <a:uFillTx/>
                <a:latin typeface="Franklin Gothic Book" panose="020B0503020102020204" pitchFamily="34" charset="0"/>
              </a:rPr>
              <a:t>Entreprises cibles : Prioritairement des petites et moyennes entreprises confrontées à des situations de maintien </a:t>
            </a:r>
          </a:p>
          <a:p>
            <a:pPr marL="0" marR="0" lvl="4" indent="0" algn="just" defTabSz="914400" rtl="0" eaLnBrk="1" fontAlgn="auto" latinLnBrk="0" hangingPunct="1">
              <a:lnSpc>
                <a:spcPct val="140000"/>
              </a:lnSpc>
              <a:spcBef>
                <a:spcPts val="50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Franklin Gothic Book" panose="020B0503020102020204" pitchFamily="34" charset="0"/>
              </a:rPr>
              <a:t>Résultats attendus : 200 personnes accompagnées et maintenues en emploi et 50 entreprises sensibilisées </a:t>
            </a:r>
          </a:p>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34E91D6-D05C-45D2-BBA0-9BDEFBEF3820}"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10601386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685800" y="1143000"/>
            <a:ext cx="5486400" cy="3086100"/>
          </a:xfrm>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24A6C4-E041-47EC-94C6-7BEC3268C4ED}"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xmlns="" val="291836611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3.xml"/><Relationship Id="rId4" Type="http://schemas.openxmlformats.org/officeDocument/2006/relationships/image" Target="../media/image5.png"/></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4.xml"/><Relationship Id="rId4" Type="http://schemas.openxmlformats.org/officeDocument/2006/relationships/image" Target="../media/image5.png"/></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5.xml"/><Relationship Id="rId4" Type="http://schemas.openxmlformats.org/officeDocument/2006/relationships/image" Target="../media/image6.png"/></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Couverture 1 - vert">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bg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xmlns="" id="{A0B52EEB-E28D-4AFF-8111-ABA830A916E6}"/>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48" name="Freeform 5">
            <a:extLst>
              <a:ext uri="{FF2B5EF4-FFF2-40B4-BE49-F238E27FC236}">
                <a16:creationId xmlns:a16="http://schemas.microsoft.com/office/drawing/2014/main" xmlns="" id="{6D897235-2520-457C-949A-CC1A9DCD80BC}"/>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9" name="Image 8">
            <a:extLst>
              <a:ext uri="{FF2B5EF4-FFF2-40B4-BE49-F238E27FC236}">
                <a16:creationId xmlns:a16="http://schemas.microsoft.com/office/drawing/2014/main" xmlns="" id="{BD66AA4F-ADED-4867-9D35-BD496BB3F52C}"/>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99462254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Couverture 2 - bleu">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xmlns="" id="{9B98D1A2-E247-4444-B99E-99F9B32C48BF}"/>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05524195-A187-410F-92A8-55F7774E1AA8}"/>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9" name="Image 8">
            <a:extLst>
              <a:ext uri="{FF2B5EF4-FFF2-40B4-BE49-F238E27FC236}">
                <a16:creationId xmlns:a16="http://schemas.microsoft.com/office/drawing/2014/main" xmlns="" id="{3D83A8A2-A773-4FFC-B7FE-F04541F22195}"/>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185581959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Couverture 3 - rose">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xmlns="" id="{0481103D-4CE9-4809-B61C-22317935ED2E}"/>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322B8CA0-A55D-4D42-B24F-C718A27C3453}"/>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9" name="Image 8">
            <a:extLst>
              <a:ext uri="{FF2B5EF4-FFF2-40B4-BE49-F238E27FC236}">
                <a16:creationId xmlns:a16="http://schemas.microsoft.com/office/drawing/2014/main" xmlns="" id="{2416D4F8-76D2-4351-95B7-CB36EDE951F7}"/>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154221453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Sommair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675510" y="165505"/>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1992198"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16" name="Espace réservé du contenu 2">
            <a:extLst>
              <a:ext uri="{FF2B5EF4-FFF2-40B4-BE49-F238E27FC236}">
                <a16:creationId xmlns:a16="http://schemas.microsoft.com/office/drawing/2014/main" xmlns="" id="{B85C9EC5-2433-4E99-8C2A-61A97DCDA678}"/>
              </a:ext>
            </a:extLst>
          </p:cNvPr>
          <p:cNvSpPr>
            <a:spLocks noGrp="1"/>
          </p:cNvSpPr>
          <p:nvPr>
            <p:ph idx="13"/>
          </p:nvPr>
        </p:nvSpPr>
        <p:spPr>
          <a:xfrm>
            <a:off x="1332768"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17" name="Espace réservé du contenu 2">
            <a:extLst>
              <a:ext uri="{FF2B5EF4-FFF2-40B4-BE49-F238E27FC236}">
                <a16:creationId xmlns:a16="http://schemas.microsoft.com/office/drawing/2014/main" xmlns="" id="{320D7093-49E2-4832-8E0E-899925AF6496}"/>
              </a:ext>
            </a:extLst>
          </p:cNvPr>
          <p:cNvSpPr>
            <a:spLocks noGrp="1"/>
          </p:cNvSpPr>
          <p:nvPr>
            <p:ph idx="14" hasCustomPrompt="1"/>
          </p:nvPr>
        </p:nvSpPr>
        <p:spPr>
          <a:xfrm>
            <a:off x="1992198"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18" name="Espace réservé du contenu 2">
            <a:extLst>
              <a:ext uri="{FF2B5EF4-FFF2-40B4-BE49-F238E27FC236}">
                <a16:creationId xmlns:a16="http://schemas.microsoft.com/office/drawing/2014/main" xmlns="" id="{BB55BABC-82DB-4762-921A-892C70AA0563}"/>
              </a:ext>
            </a:extLst>
          </p:cNvPr>
          <p:cNvSpPr>
            <a:spLocks noGrp="1"/>
          </p:cNvSpPr>
          <p:nvPr>
            <p:ph idx="15"/>
          </p:nvPr>
        </p:nvSpPr>
        <p:spPr>
          <a:xfrm>
            <a:off x="1332768"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7" name="Espace réservé du contenu 2">
            <a:extLst>
              <a:ext uri="{FF2B5EF4-FFF2-40B4-BE49-F238E27FC236}">
                <a16:creationId xmlns:a16="http://schemas.microsoft.com/office/drawing/2014/main" xmlns="" id="{2E50B904-526E-4B48-B7A8-7B33376D70A2}"/>
              </a:ext>
            </a:extLst>
          </p:cNvPr>
          <p:cNvSpPr>
            <a:spLocks noGrp="1"/>
          </p:cNvSpPr>
          <p:nvPr>
            <p:ph idx="16" hasCustomPrompt="1"/>
          </p:nvPr>
        </p:nvSpPr>
        <p:spPr>
          <a:xfrm>
            <a:off x="5802857"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28" name="Espace réservé du contenu 2">
            <a:extLst>
              <a:ext uri="{FF2B5EF4-FFF2-40B4-BE49-F238E27FC236}">
                <a16:creationId xmlns:a16="http://schemas.microsoft.com/office/drawing/2014/main" xmlns="" id="{C8D7BE0B-BA6F-4F81-B586-4A75EA577AF4}"/>
              </a:ext>
            </a:extLst>
          </p:cNvPr>
          <p:cNvSpPr>
            <a:spLocks noGrp="1"/>
          </p:cNvSpPr>
          <p:nvPr>
            <p:ph idx="17"/>
          </p:nvPr>
        </p:nvSpPr>
        <p:spPr>
          <a:xfrm>
            <a:off x="5143427"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9" name="Espace réservé du contenu 2">
            <a:extLst>
              <a:ext uri="{FF2B5EF4-FFF2-40B4-BE49-F238E27FC236}">
                <a16:creationId xmlns:a16="http://schemas.microsoft.com/office/drawing/2014/main" xmlns="" id="{DB75837D-C7D1-4085-83DF-7801A9C6D216}"/>
              </a:ext>
            </a:extLst>
          </p:cNvPr>
          <p:cNvSpPr>
            <a:spLocks noGrp="1"/>
          </p:cNvSpPr>
          <p:nvPr>
            <p:ph idx="18" hasCustomPrompt="1"/>
          </p:nvPr>
        </p:nvSpPr>
        <p:spPr>
          <a:xfrm>
            <a:off x="5802857"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0" name="Espace réservé du contenu 2">
            <a:extLst>
              <a:ext uri="{FF2B5EF4-FFF2-40B4-BE49-F238E27FC236}">
                <a16:creationId xmlns:a16="http://schemas.microsoft.com/office/drawing/2014/main" xmlns="" id="{5BC47040-4F84-4D88-A511-4B6212699474}"/>
              </a:ext>
            </a:extLst>
          </p:cNvPr>
          <p:cNvSpPr>
            <a:spLocks noGrp="1"/>
          </p:cNvSpPr>
          <p:nvPr>
            <p:ph idx="19"/>
          </p:nvPr>
        </p:nvSpPr>
        <p:spPr>
          <a:xfrm>
            <a:off x="5143427"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1" name="Espace réservé du contenu 2">
            <a:extLst>
              <a:ext uri="{FF2B5EF4-FFF2-40B4-BE49-F238E27FC236}">
                <a16:creationId xmlns:a16="http://schemas.microsoft.com/office/drawing/2014/main" xmlns="" id="{01D17A67-5837-4667-AA92-B724DE81D1DB}"/>
              </a:ext>
            </a:extLst>
          </p:cNvPr>
          <p:cNvSpPr>
            <a:spLocks noGrp="1"/>
          </p:cNvSpPr>
          <p:nvPr>
            <p:ph idx="20" hasCustomPrompt="1"/>
          </p:nvPr>
        </p:nvSpPr>
        <p:spPr>
          <a:xfrm>
            <a:off x="9607814"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2" name="Espace réservé du contenu 2">
            <a:extLst>
              <a:ext uri="{FF2B5EF4-FFF2-40B4-BE49-F238E27FC236}">
                <a16:creationId xmlns:a16="http://schemas.microsoft.com/office/drawing/2014/main" xmlns="" id="{EA7F1E6D-4484-44CF-9E0A-0DFCF3E2F9E7}"/>
              </a:ext>
            </a:extLst>
          </p:cNvPr>
          <p:cNvSpPr>
            <a:spLocks noGrp="1"/>
          </p:cNvSpPr>
          <p:nvPr>
            <p:ph idx="21"/>
          </p:nvPr>
        </p:nvSpPr>
        <p:spPr>
          <a:xfrm>
            <a:off x="8948384"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3" name="Espace réservé du contenu 2">
            <a:extLst>
              <a:ext uri="{FF2B5EF4-FFF2-40B4-BE49-F238E27FC236}">
                <a16:creationId xmlns:a16="http://schemas.microsoft.com/office/drawing/2014/main" xmlns="" id="{47A37BC5-852F-420D-A7B5-87566B488BCD}"/>
              </a:ext>
            </a:extLst>
          </p:cNvPr>
          <p:cNvSpPr>
            <a:spLocks noGrp="1"/>
          </p:cNvSpPr>
          <p:nvPr>
            <p:ph idx="22" hasCustomPrompt="1"/>
          </p:nvPr>
        </p:nvSpPr>
        <p:spPr>
          <a:xfrm>
            <a:off x="9607814"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4" name="Espace réservé du contenu 2">
            <a:extLst>
              <a:ext uri="{FF2B5EF4-FFF2-40B4-BE49-F238E27FC236}">
                <a16:creationId xmlns:a16="http://schemas.microsoft.com/office/drawing/2014/main" xmlns="" id="{DA68EC4B-0BDD-40FE-AA9E-4198BAE7BE6A}"/>
              </a:ext>
            </a:extLst>
          </p:cNvPr>
          <p:cNvSpPr>
            <a:spLocks noGrp="1"/>
          </p:cNvSpPr>
          <p:nvPr>
            <p:ph idx="23"/>
          </p:nvPr>
        </p:nvSpPr>
        <p:spPr>
          <a:xfrm>
            <a:off x="8948384"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grpSp>
        <p:nvGrpSpPr>
          <p:cNvPr id="35" name="Group 4">
            <a:extLst>
              <a:ext uri="{FF2B5EF4-FFF2-40B4-BE49-F238E27FC236}">
                <a16:creationId xmlns:a16="http://schemas.microsoft.com/office/drawing/2014/main" xmlns="" id="{46C8EFC3-BCAD-48B6-949B-88061504AF79}"/>
              </a:ext>
            </a:extLst>
          </p:cNvPr>
          <p:cNvGrpSpPr>
            <a:grpSpLocks noChangeAspect="1"/>
          </p:cNvGrpSpPr>
          <p:nvPr userDrawn="1"/>
        </p:nvGrpSpPr>
        <p:grpSpPr bwMode="auto">
          <a:xfrm>
            <a:off x="9022117" y="6391740"/>
            <a:ext cx="2429683" cy="165086"/>
            <a:chOff x="3183" y="2079"/>
            <a:chExt cx="4327" cy="294"/>
          </a:xfrm>
        </p:grpSpPr>
        <p:sp>
          <p:nvSpPr>
            <p:cNvPr id="36" name="Freeform 5">
              <a:extLst>
                <a:ext uri="{FF2B5EF4-FFF2-40B4-BE49-F238E27FC236}">
                  <a16:creationId xmlns:a16="http://schemas.microsoft.com/office/drawing/2014/main" xmlns="" id="{7DDCEF25-4711-49C5-9EDE-CD02E312BA2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6">
              <a:extLst>
                <a:ext uri="{FF2B5EF4-FFF2-40B4-BE49-F238E27FC236}">
                  <a16:creationId xmlns:a16="http://schemas.microsoft.com/office/drawing/2014/main" xmlns="" id="{D58030E8-3C13-4581-AFEE-9B261BCBAC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7">
              <a:extLst>
                <a:ext uri="{FF2B5EF4-FFF2-40B4-BE49-F238E27FC236}">
                  <a16:creationId xmlns:a16="http://schemas.microsoft.com/office/drawing/2014/main" xmlns="" id="{EBC30E6D-8F55-4FCE-903E-9B7F0EA68D3F}"/>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8">
              <a:extLst>
                <a:ext uri="{FF2B5EF4-FFF2-40B4-BE49-F238E27FC236}">
                  <a16:creationId xmlns:a16="http://schemas.microsoft.com/office/drawing/2014/main" xmlns="" id="{A160B460-C091-4325-8570-40F1BC94B33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9">
              <a:extLst>
                <a:ext uri="{FF2B5EF4-FFF2-40B4-BE49-F238E27FC236}">
                  <a16:creationId xmlns:a16="http://schemas.microsoft.com/office/drawing/2014/main" xmlns="" id="{6713AE6B-0F61-498B-AC48-37FA04A2712E}"/>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0">
              <a:extLst>
                <a:ext uri="{FF2B5EF4-FFF2-40B4-BE49-F238E27FC236}">
                  <a16:creationId xmlns:a16="http://schemas.microsoft.com/office/drawing/2014/main" xmlns="" id="{45000040-0B1A-4AB8-B495-A3348D5901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1">
              <a:extLst>
                <a:ext uri="{FF2B5EF4-FFF2-40B4-BE49-F238E27FC236}">
                  <a16:creationId xmlns:a16="http://schemas.microsoft.com/office/drawing/2014/main" xmlns="" id="{EC2C494A-44DE-49E1-9C61-572FF051262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2">
              <a:extLst>
                <a:ext uri="{FF2B5EF4-FFF2-40B4-BE49-F238E27FC236}">
                  <a16:creationId xmlns:a16="http://schemas.microsoft.com/office/drawing/2014/main" xmlns="" id="{86F2FBAA-1682-4CAA-B620-4DAEEF8FC502}"/>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3">
              <a:extLst>
                <a:ext uri="{FF2B5EF4-FFF2-40B4-BE49-F238E27FC236}">
                  <a16:creationId xmlns:a16="http://schemas.microsoft.com/office/drawing/2014/main" xmlns="" id="{4342905F-2439-4C45-9934-EC2D101AEBF2}"/>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4">
              <a:extLst>
                <a:ext uri="{FF2B5EF4-FFF2-40B4-BE49-F238E27FC236}">
                  <a16:creationId xmlns:a16="http://schemas.microsoft.com/office/drawing/2014/main" xmlns="" id="{286FDDCA-532C-4FCD-B001-3B723BA9EC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5">
              <a:extLst>
                <a:ext uri="{FF2B5EF4-FFF2-40B4-BE49-F238E27FC236}">
                  <a16:creationId xmlns:a16="http://schemas.microsoft.com/office/drawing/2014/main" xmlns="" id="{D1FB7526-7A82-4AC4-821B-C42F1288EAB3}"/>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16">
              <a:extLst>
                <a:ext uri="{FF2B5EF4-FFF2-40B4-BE49-F238E27FC236}">
                  <a16:creationId xmlns:a16="http://schemas.microsoft.com/office/drawing/2014/main" xmlns="" id="{CCDA619E-6586-45C9-B846-80973B5703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17">
              <a:extLst>
                <a:ext uri="{FF2B5EF4-FFF2-40B4-BE49-F238E27FC236}">
                  <a16:creationId xmlns:a16="http://schemas.microsoft.com/office/drawing/2014/main" xmlns="" id="{312C7F66-F1E5-4007-86EC-A5BF392652A6}"/>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18">
              <a:extLst>
                <a:ext uri="{FF2B5EF4-FFF2-40B4-BE49-F238E27FC236}">
                  <a16:creationId xmlns:a16="http://schemas.microsoft.com/office/drawing/2014/main" xmlns="" id="{9FEBAEA1-24DE-4898-9ED0-54BA527C34A9}"/>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19">
              <a:extLst>
                <a:ext uri="{FF2B5EF4-FFF2-40B4-BE49-F238E27FC236}">
                  <a16:creationId xmlns:a16="http://schemas.microsoft.com/office/drawing/2014/main" xmlns="" id="{90265FA0-258D-4FEF-AD3D-1013E57A6D37}"/>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0">
              <a:extLst>
                <a:ext uri="{FF2B5EF4-FFF2-40B4-BE49-F238E27FC236}">
                  <a16:creationId xmlns:a16="http://schemas.microsoft.com/office/drawing/2014/main" xmlns="" id="{30505E2E-084F-4239-A590-E8378E5721A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1">
              <a:extLst>
                <a:ext uri="{FF2B5EF4-FFF2-40B4-BE49-F238E27FC236}">
                  <a16:creationId xmlns:a16="http://schemas.microsoft.com/office/drawing/2014/main" xmlns="" id="{B7553A9C-8D19-4156-9C21-391F77365AAE}"/>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2">
              <a:extLst>
                <a:ext uri="{FF2B5EF4-FFF2-40B4-BE49-F238E27FC236}">
                  <a16:creationId xmlns:a16="http://schemas.microsoft.com/office/drawing/2014/main" xmlns="" id="{310DD00B-DBC2-4183-A002-DF51628D35C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3">
              <a:extLst>
                <a:ext uri="{FF2B5EF4-FFF2-40B4-BE49-F238E27FC236}">
                  <a16:creationId xmlns:a16="http://schemas.microsoft.com/office/drawing/2014/main" xmlns="" id="{5D8E7AFF-FF03-4C37-9767-306B95FEAB9D}"/>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4">
              <a:extLst>
                <a:ext uri="{FF2B5EF4-FFF2-40B4-BE49-F238E27FC236}">
                  <a16:creationId xmlns:a16="http://schemas.microsoft.com/office/drawing/2014/main" xmlns="" id="{1CA40EF5-D2CA-4FC3-8866-DFFBA3D7250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5">
              <a:extLst>
                <a:ext uri="{FF2B5EF4-FFF2-40B4-BE49-F238E27FC236}">
                  <a16:creationId xmlns:a16="http://schemas.microsoft.com/office/drawing/2014/main" xmlns="" id="{430E7985-8359-4246-A4FE-C23BE6CB5C43}"/>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26">
              <a:extLst>
                <a:ext uri="{FF2B5EF4-FFF2-40B4-BE49-F238E27FC236}">
                  <a16:creationId xmlns:a16="http://schemas.microsoft.com/office/drawing/2014/main" xmlns="" id="{5433FD2B-A4C6-4659-9BBC-16F3B1D4234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27">
              <a:extLst>
                <a:ext uri="{FF2B5EF4-FFF2-40B4-BE49-F238E27FC236}">
                  <a16:creationId xmlns:a16="http://schemas.microsoft.com/office/drawing/2014/main" xmlns="" id="{EA6C9D8D-9231-49A9-A365-3018738A53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28">
              <a:extLst>
                <a:ext uri="{FF2B5EF4-FFF2-40B4-BE49-F238E27FC236}">
                  <a16:creationId xmlns:a16="http://schemas.microsoft.com/office/drawing/2014/main" xmlns="" id="{183649B8-127C-4D47-A3BB-B6DC23D1E850}"/>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29">
              <a:extLst>
                <a:ext uri="{FF2B5EF4-FFF2-40B4-BE49-F238E27FC236}">
                  <a16:creationId xmlns:a16="http://schemas.microsoft.com/office/drawing/2014/main" xmlns="" id="{EC7655F1-B225-4621-9354-BA3AC4F4C71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0">
              <a:extLst>
                <a:ext uri="{FF2B5EF4-FFF2-40B4-BE49-F238E27FC236}">
                  <a16:creationId xmlns:a16="http://schemas.microsoft.com/office/drawing/2014/main" xmlns="" id="{A7DEF5B4-4F48-4780-8832-4559C5CBEBF8}"/>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1">
              <a:extLst>
                <a:ext uri="{FF2B5EF4-FFF2-40B4-BE49-F238E27FC236}">
                  <a16:creationId xmlns:a16="http://schemas.microsoft.com/office/drawing/2014/main" xmlns="" id="{EC2047E9-13A2-4032-B0B6-EBCBC5C3A793}"/>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2">
              <a:extLst>
                <a:ext uri="{FF2B5EF4-FFF2-40B4-BE49-F238E27FC236}">
                  <a16:creationId xmlns:a16="http://schemas.microsoft.com/office/drawing/2014/main" xmlns="" id="{69E208CE-B618-443F-8FAD-665DB540EB7A}"/>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3">
              <a:extLst>
                <a:ext uri="{FF2B5EF4-FFF2-40B4-BE49-F238E27FC236}">
                  <a16:creationId xmlns:a16="http://schemas.microsoft.com/office/drawing/2014/main" xmlns="" id="{A3E60BA8-99E6-4A97-9EC3-DFB9E72410A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5" name="Freeform 34">
              <a:extLst>
                <a:ext uri="{FF2B5EF4-FFF2-40B4-BE49-F238E27FC236}">
                  <a16:creationId xmlns:a16="http://schemas.microsoft.com/office/drawing/2014/main" xmlns="" id="{6C60FD89-1097-4B2B-8E97-C9C80432BF41}"/>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6" name="Freeform 35">
              <a:extLst>
                <a:ext uri="{FF2B5EF4-FFF2-40B4-BE49-F238E27FC236}">
                  <a16:creationId xmlns:a16="http://schemas.microsoft.com/office/drawing/2014/main" xmlns="" id="{FC61E115-C478-4152-8DFB-26095FC99D16}"/>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7" name="Freeform 36">
              <a:extLst>
                <a:ext uri="{FF2B5EF4-FFF2-40B4-BE49-F238E27FC236}">
                  <a16:creationId xmlns:a16="http://schemas.microsoft.com/office/drawing/2014/main" xmlns="" id="{2452E754-85F4-468C-A8FA-C1CF6AC1E611}"/>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8" name="Freeform 37">
              <a:extLst>
                <a:ext uri="{FF2B5EF4-FFF2-40B4-BE49-F238E27FC236}">
                  <a16:creationId xmlns:a16="http://schemas.microsoft.com/office/drawing/2014/main" xmlns="" id="{F741E8F3-BFA6-4EFC-B32C-0F44EE25A7B3}"/>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D832DD03-FFBE-4D55-BFB0-AB78B27E9500}"/>
              </a:ext>
            </a:extLst>
          </p:cNvPr>
          <p:cNvCxnSpPr>
            <a:cxnSpLocks/>
          </p:cNvCxnSpPr>
          <p:nvPr userDrawn="1"/>
        </p:nvCxnSpPr>
        <p:spPr>
          <a:xfrm>
            <a:off x="5556000" y="1182917"/>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62739759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Slide 1 colon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116427"/>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5"/>
            <a:ext cx="10728000" cy="4240877"/>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6" name="Group 4">
            <a:extLst>
              <a:ext uri="{FF2B5EF4-FFF2-40B4-BE49-F238E27FC236}">
                <a16:creationId xmlns:a16="http://schemas.microsoft.com/office/drawing/2014/main" xmlns="" id="{674B1209-BDC8-42B5-B588-0CA85031D6A1}"/>
              </a:ext>
            </a:extLst>
          </p:cNvPr>
          <p:cNvGrpSpPr>
            <a:grpSpLocks noChangeAspect="1"/>
          </p:cNvGrpSpPr>
          <p:nvPr userDrawn="1"/>
        </p:nvGrpSpPr>
        <p:grpSpPr bwMode="auto">
          <a:xfrm>
            <a:off x="9022117" y="6391740"/>
            <a:ext cx="2429683" cy="165086"/>
            <a:chOff x="3183" y="2079"/>
            <a:chExt cx="4327" cy="294"/>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E3AE7917-027F-496C-B659-A0D03E8579E8}"/>
              </a:ext>
            </a:extLst>
          </p:cNvPr>
          <p:cNvCxnSpPr>
            <a:cxnSpLocks/>
          </p:cNvCxnSpPr>
          <p:nvPr userDrawn="1"/>
        </p:nvCxnSpPr>
        <p:spPr>
          <a:xfrm>
            <a:off x="5556000" y="1155485"/>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9905130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lide 1 colonne - encadré">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145870"/>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6"/>
            <a:ext cx="10728000" cy="3240000"/>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8" name="Espace réservé du texte 7">
            <a:extLst>
              <a:ext uri="{FF2B5EF4-FFF2-40B4-BE49-F238E27FC236}">
                <a16:creationId xmlns:a16="http://schemas.microsoft.com/office/drawing/2014/main" xmlns="" id="{913C899D-C42C-4BE3-B24D-28B1480708FB}"/>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17" name="Group 4">
            <a:extLst>
              <a:ext uri="{FF2B5EF4-FFF2-40B4-BE49-F238E27FC236}">
                <a16:creationId xmlns:a16="http://schemas.microsoft.com/office/drawing/2014/main" xmlns="" id="{9301E4A3-8240-4503-99FE-23CE071D485A}"/>
              </a:ext>
            </a:extLst>
          </p:cNvPr>
          <p:cNvGrpSpPr>
            <a:grpSpLocks noChangeAspect="1"/>
          </p:cNvGrpSpPr>
          <p:nvPr userDrawn="1"/>
        </p:nvGrpSpPr>
        <p:grpSpPr bwMode="auto">
          <a:xfrm>
            <a:off x="9022117" y="6391740"/>
            <a:ext cx="2429683" cy="165086"/>
            <a:chOff x="3183" y="2079"/>
            <a:chExt cx="4327" cy="294"/>
          </a:xfrm>
        </p:grpSpPr>
        <p:sp>
          <p:nvSpPr>
            <p:cNvPr id="18" name="Freeform 5">
              <a:extLst>
                <a:ext uri="{FF2B5EF4-FFF2-40B4-BE49-F238E27FC236}">
                  <a16:creationId xmlns:a16="http://schemas.microsoft.com/office/drawing/2014/main" xmlns="" id="{C0DECAA4-760F-4634-92DE-BC5DCE0CB490}"/>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6">
              <a:extLst>
                <a:ext uri="{FF2B5EF4-FFF2-40B4-BE49-F238E27FC236}">
                  <a16:creationId xmlns:a16="http://schemas.microsoft.com/office/drawing/2014/main" xmlns="" id="{D6233FDC-7A06-4415-9397-17FF3942E50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7">
              <a:extLst>
                <a:ext uri="{FF2B5EF4-FFF2-40B4-BE49-F238E27FC236}">
                  <a16:creationId xmlns:a16="http://schemas.microsoft.com/office/drawing/2014/main" xmlns="" id="{8464DCF4-5EEF-4894-BEA9-28A2A87018C6}"/>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8">
              <a:extLst>
                <a:ext uri="{FF2B5EF4-FFF2-40B4-BE49-F238E27FC236}">
                  <a16:creationId xmlns:a16="http://schemas.microsoft.com/office/drawing/2014/main" xmlns="" id="{A1E91AFD-9692-46BC-A646-724AAF4029E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9">
              <a:extLst>
                <a:ext uri="{FF2B5EF4-FFF2-40B4-BE49-F238E27FC236}">
                  <a16:creationId xmlns:a16="http://schemas.microsoft.com/office/drawing/2014/main" xmlns="" id="{1E0274F9-D6DC-49DF-884D-C27156DD5E8B}"/>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0">
              <a:extLst>
                <a:ext uri="{FF2B5EF4-FFF2-40B4-BE49-F238E27FC236}">
                  <a16:creationId xmlns:a16="http://schemas.microsoft.com/office/drawing/2014/main" xmlns="" id="{77AABCCE-D4B8-44FB-8D0C-5BBF9C7B9964}"/>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1">
              <a:extLst>
                <a:ext uri="{FF2B5EF4-FFF2-40B4-BE49-F238E27FC236}">
                  <a16:creationId xmlns:a16="http://schemas.microsoft.com/office/drawing/2014/main" xmlns="" id="{54E26AB8-1005-4292-A871-2877C0918DD8}"/>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2">
              <a:extLst>
                <a:ext uri="{FF2B5EF4-FFF2-40B4-BE49-F238E27FC236}">
                  <a16:creationId xmlns:a16="http://schemas.microsoft.com/office/drawing/2014/main" xmlns="" id="{1B6E204B-8CC9-4194-BC9F-D0CC51131A2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3">
              <a:extLst>
                <a:ext uri="{FF2B5EF4-FFF2-40B4-BE49-F238E27FC236}">
                  <a16:creationId xmlns:a16="http://schemas.microsoft.com/office/drawing/2014/main" xmlns="" id="{269823E1-1B7A-4396-B6C1-5740E0969540}"/>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4">
              <a:extLst>
                <a:ext uri="{FF2B5EF4-FFF2-40B4-BE49-F238E27FC236}">
                  <a16:creationId xmlns:a16="http://schemas.microsoft.com/office/drawing/2014/main" xmlns="" id="{D86B33B8-A9C8-464C-9CCF-5D616C96055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5">
              <a:extLst>
                <a:ext uri="{FF2B5EF4-FFF2-40B4-BE49-F238E27FC236}">
                  <a16:creationId xmlns:a16="http://schemas.microsoft.com/office/drawing/2014/main" xmlns="" id="{C8FB336F-67CA-4860-B154-589E5F410ED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6">
              <a:extLst>
                <a:ext uri="{FF2B5EF4-FFF2-40B4-BE49-F238E27FC236}">
                  <a16:creationId xmlns:a16="http://schemas.microsoft.com/office/drawing/2014/main" xmlns="" id="{424B3FF1-F3EA-46F5-82D3-D00FAE51D8F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7">
              <a:extLst>
                <a:ext uri="{FF2B5EF4-FFF2-40B4-BE49-F238E27FC236}">
                  <a16:creationId xmlns:a16="http://schemas.microsoft.com/office/drawing/2014/main" xmlns="" id="{ABE3B620-5380-4CC7-9EA2-0458483732E4}"/>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8">
              <a:extLst>
                <a:ext uri="{FF2B5EF4-FFF2-40B4-BE49-F238E27FC236}">
                  <a16:creationId xmlns:a16="http://schemas.microsoft.com/office/drawing/2014/main" xmlns="" id="{CE397F22-DE2A-406D-8E2B-1F2B6E56172C}"/>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9">
              <a:extLst>
                <a:ext uri="{FF2B5EF4-FFF2-40B4-BE49-F238E27FC236}">
                  <a16:creationId xmlns:a16="http://schemas.microsoft.com/office/drawing/2014/main" xmlns="" id="{ABD58934-280C-464A-B2C0-EC3B012D0C72}"/>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0">
              <a:extLst>
                <a:ext uri="{FF2B5EF4-FFF2-40B4-BE49-F238E27FC236}">
                  <a16:creationId xmlns:a16="http://schemas.microsoft.com/office/drawing/2014/main" xmlns="" id="{D55CDF26-E96C-4FFE-9C54-3E37070F322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1">
              <a:extLst>
                <a:ext uri="{FF2B5EF4-FFF2-40B4-BE49-F238E27FC236}">
                  <a16:creationId xmlns:a16="http://schemas.microsoft.com/office/drawing/2014/main" xmlns="" id="{E073D39C-7044-4C2A-BD5C-D1ADE441B2FA}"/>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2">
              <a:extLst>
                <a:ext uri="{FF2B5EF4-FFF2-40B4-BE49-F238E27FC236}">
                  <a16:creationId xmlns:a16="http://schemas.microsoft.com/office/drawing/2014/main" xmlns="" id="{2DDEED19-F6CC-466B-9137-BB1AC61B1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3">
              <a:extLst>
                <a:ext uri="{FF2B5EF4-FFF2-40B4-BE49-F238E27FC236}">
                  <a16:creationId xmlns:a16="http://schemas.microsoft.com/office/drawing/2014/main" xmlns="" id="{B10B365E-8C38-45C7-A24C-117A2F5BAB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4">
              <a:extLst>
                <a:ext uri="{FF2B5EF4-FFF2-40B4-BE49-F238E27FC236}">
                  <a16:creationId xmlns:a16="http://schemas.microsoft.com/office/drawing/2014/main" xmlns="" id="{C3E206B3-E733-4F0D-9EFE-B5A9A9176591}"/>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5">
              <a:extLst>
                <a:ext uri="{FF2B5EF4-FFF2-40B4-BE49-F238E27FC236}">
                  <a16:creationId xmlns:a16="http://schemas.microsoft.com/office/drawing/2014/main" xmlns="" id="{B6D92D6A-0926-4565-99CB-91D213B55EBE}"/>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6">
              <a:extLst>
                <a:ext uri="{FF2B5EF4-FFF2-40B4-BE49-F238E27FC236}">
                  <a16:creationId xmlns:a16="http://schemas.microsoft.com/office/drawing/2014/main" xmlns="" id="{86AA9424-A148-4DC7-9672-51C11B3217BB}"/>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7">
              <a:extLst>
                <a:ext uri="{FF2B5EF4-FFF2-40B4-BE49-F238E27FC236}">
                  <a16:creationId xmlns:a16="http://schemas.microsoft.com/office/drawing/2014/main" xmlns="" id="{61C64ECB-E700-46B4-81C3-FA98E2C90A07}"/>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8">
              <a:extLst>
                <a:ext uri="{FF2B5EF4-FFF2-40B4-BE49-F238E27FC236}">
                  <a16:creationId xmlns:a16="http://schemas.microsoft.com/office/drawing/2014/main" xmlns="" id="{EECC154E-77E1-4B5F-8470-439BA1973EFE}"/>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9">
              <a:extLst>
                <a:ext uri="{FF2B5EF4-FFF2-40B4-BE49-F238E27FC236}">
                  <a16:creationId xmlns:a16="http://schemas.microsoft.com/office/drawing/2014/main" xmlns="" id="{B3C024F5-F504-4C6B-A6D4-AF805BC32D0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0">
              <a:extLst>
                <a:ext uri="{FF2B5EF4-FFF2-40B4-BE49-F238E27FC236}">
                  <a16:creationId xmlns:a16="http://schemas.microsoft.com/office/drawing/2014/main" xmlns="" id="{939D45D8-A5F0-4264-AC35-A76AAEA0D4D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1">
              <a:extLst>
                <a:ext uri="{FF2B5EF4-FFF2-40B4-BE49-F238E27FC236}">
                  <a16:creationId xmlns:a16="http://schemas.microsoft.com/office/drawing/2014/main" xmlns="" id="{4BF57768-0F17-4E12-A3A2-7D4A1F76F771}"/>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2">
              <a:extLst>
                <a:ext uri="{FF2B5EF4-FFF2-40B4-BE49-F238E27FC236}">
                  <a16:creationId xmlns:a16="http://schemas.microsoft.com/office/drawing/2014/main" xmlns="" id="{426EE33B-EF64-449C-8A37-02A9C6FFA42F}"/>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3">
              <a:extLst>
                <a:ext uri="{FF2B5EF4-FFF2-40B4-BE49-F238E27FC236}">
                  <a16:creationId xmlns:a16="http://schemas.microsoft.com/office/drawing/2014/main" xmlns="" id="{28CB2112-6EE3-491D-9796-6BD49E8FB9B8}"/>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4">
              <a:extLst>
                <a:ext uri="{FF2B5EF4-FFF2-40B4-BE49-F238E27FC236}">
                  <a16:creationId xmlns:a16="http://schemas.microsoft.com/office/drawing/2014/main" xmlns="" id="{F5A9DFBE-085C-4833-B740-193D952914E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5">
              <a:extLst>
                <a:ext uri="{FF2B5EF4-FFF2-40B4-BE49-F238E27FC236}">
                  <a16:creationId xmlns:a16="http://schemas.microsoft.com/office/drawing/2014/main" xmlns="" id="{C61F4248-C915-4820-A322-5BD919DAC03F}"/>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6">
              <a:extLst>
                <a:ext uri="{FF2B5EF4-FFF2-40B4-BE49-F238E27FC236}">
                  <a16:creationId xmlns:a16="http://schemas.microsoft.com/office/drawing/2014/main" xmlns="" id="{44649B30-E930-4F5E-A3B0-29F50600101B}"/>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7">
              <a:extLst>
                <a:ext uri="{FF2B5EF4-FFF2-40B4-BE49-F238E27FC236}">
                  <a16:creationId xmlns:a16="http://schemas.microsoft.com/office/drawing/2014/main" xmlns="" id="{182A995F-D755-4B79-80B9-C0D3669181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9" name="Connecteur droit 58">
            <a:extLst>
              <a:ext uri="{FF2B5EF4-FFF2-40B4-BE49-F238E27FC236}">
                <a16:creationId xmlns:a16="http://schemas.microsoft.com/office/drawing/2014/main" xmlns="" id="{56385943-40AA-4AC1-AEFB-6F8A1DFCA27B}"/>
              </a:ext>
            </a:extLst>
          </p:cNvPr>
          <p:cNvCxnSpPr>
            <a:cxnSpLocks/>
          </p:cNvCxnSpPr>
          <p:nvPr userDrawn="1"/>
        </p:nvCxnSpPr>
        <p:spPr>
          <a:xfrm>
            <a:off x="5544000" y="1173773"/>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69599436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Slide 2 colonn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675511" y="156676"/>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C306DA67-E54E-4E32-9918-AD147B684F7D}"/>
              </a:ext>
            </a:extLst>
          </p:cNvPr>
          <p:cNvGrpSpPr>
            <a:grpSpLocks noChangeAspect="1"/>
          </p:cNvGrpSpPr>
          <p:nvPr userDrawn="1"/>
        </p:nvGrpSpPr>
        <p:grpSpPr bwMode="auto">
          <a:xfrm>
            <a:off x="9022117" y="6391740"/>
            <a:ext cx="2429683" cy="165086"/>
            <a:chOff x="3183" y="2079"/>
            <a:chExt cx="4327" cy="294"/>
          </a:xfrm>
        </p:grpSpPr>
        <p:sp>
          <p:nvSpPr>
            <p:cNvPr id="31" name="Freeform 5">
              <a:extLst>
                <a:ext uri="{FF2B5EF4-FFF2-40B4-BE49-F238E27FC236}">
                  <a16:creationId xmlns:a16="http://schemas.microsoft.com/office/drawing/2014/main" xmlns="" id="{04488290-9401-483F-B194-4D57A40730DE}"/>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6">
              <a:extLst>
                <a:ext uri="{FF2B5EF4-FFF2-40B4-BE49-F238E27FC236}">
                  <a16:creationId xmlns:a16="http://schemas.microsoft.com/office/drawing/2014/main" xmlns="" id="{690421BE-FAD1-4D3F-8BD3-5C373137A2B8}"/>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7">
              <a:extLst>
                <a:ext uri="{FF2B5EF4-FFF2-40B4-BE49-F238E27FC236}">
                  <a16:creationId xmlns:a16="http://schemas.microsoft.com/office/drawing/2014/main" xmlns="" id="{397C0182-8B27-45CF-A805-22639255585D}"/>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8">
              <a:extLst>
                <a:ext uri="{FF2B5EF4-FFF2-40B4-BE49-F238E27FC236}">
                  <a16:creationId xmlns:a16="http://schemas.microsoft.com/office/drawing/2014/main" xmlns="" id="{3FE0E828-9F5F-45DE-A11C-ABA5E58AF00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9">
              <a:extLst>
                <a:ext uri="{FF2B5EF4-FFF2-40B4-BE49-F238E27FC236}">
                  <a16:creationId xmlns:a16="http://schemas.microsoft.com/office/drawing/2014/main" xmlns="" id="{82453A18-733C-4526-A767-013909A725C7}"/>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0">
              <a:extLst>
                <a:ext uri="{FF2B5EF4-FFF2-40B4-BE49-F238E27FC236}">
                  <a16:creationId xmlns:a16="http://schemas.microsoft.com/office/drawing/2014/main" xmlns="" id="{44A265C2-8442-4970-9A47-CD881420328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1">
              <a:extLst>
                <a:ext uri="{FF2B5EF4-FFF2-40B4-BE49-F238E27FC236}">
                  <a16:creationId xmlns:a16="http://schemas.microsoft.com/office/drawing/2014/main" xmlns="" id="{B9C3001C-7A61-4135-A183-44BF98123A0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2">
              <a:extLst>
                <a:ext uri="{FF2B5EF4-FFF2-40B4-BE49-F238E27FC236}">
                  <a16:creationId xmlns:a16="http://schemas.microsoft.com/office/drawing/2014/main" xmlns="" id="{E8FA5D18-0EBA-41BC-A0AC-83ABBFC80F93}"/>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3">
              <a:extLst>
                <a:ext uri="{FF2B5EF4-FFF2-40B4-BE49-F238E27FC236}">
                  <a16:creationId xmlns:a16="http://schemas.microsoft.com/office/drawing/2014/main" xmlns="" id="{379D3074-FF58-49A3-B32E-3D8EDC6244AB}"/>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4">
              <a:extLst>
                <a:ext uri="{FF2B5EF4-FFF2-40B4-BE49-F238E27FC236}">
                  <a16:creationId xmlns:a16="http://schemas.microsoft.com/office/drawing/2014/main" xmlns="" id="{7DDE2935-9154-4384-BBB2-07B3AB02E2B5}"/>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5">
              <a:extLst>
                <a:ext uri="{FF2B5EF4-FFF2-40B4-BE49-F238E27FC236}">
                  <a16:creationId xmlns:a16="http://schemas.microsoft.com/office/drawing/2014/main" xmlns="" id="{5896CD92-A472-487E-926F-984D3DEF15F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6">
              <a:extLst>
                <a:ext uri="{FF2B5EF4-FFF2-40B4-BE49-F238E27FC236}">
                  <a16:creationId xmlns:a16="http://schemas.microsoft.com/office/drawing/2014/main" xmlns="" id="{00B8801F-5E33-4196-AD4B-2FD6EADA48A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7">
              <a:extLst>
                <a:ext uri="{FF2B5EF4-FFF2-40B4-BE49-F238E27FC236}">
                  <a16:creationId xmlns:a16="http://schemas.microsoft.com/office/drawing/2014/main" xmlns="" id="{42EB84A7-D3A0-4CEF-8529-006B09F6D31D}"/>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8">
              <a:extLst>
                <a:ext uri="{FF2B5EF4-FFF2-40B4-BE49-F238E27FC236}">
                  <a16:creationId xmlns:a16="http://schemas.microsoft.com/office/drawing/2014/main" xmlns="" id="{FB77232A-FFBE-48EF-8402-9B6F9AB9DFAF}"/>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9">
              <a:extLst>
                <a:ext uri="{FF2B5EF4-FFF2-40B4-BE49-F238E27FC236}">
                  <a16:creationId xmlns:a16="http://schemas.microsoft.com/office/drawing/2014/main" xmlns="" id="{9FFFE939-8847-4EB0-9670-C2E2D6E5C563}"/>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0">
              <a:extLst>
                <a:ext uri="{FF2B5EF4-FFF2-40B4-BE49-F238E27FC236}">
                  <a16:creationId xmlns:a16="http://schemas.microsoft.com/office/drawing/2014/main" xmlns="" id="{6844BB8B-4801-4DC3-8456-C3344C965E5B}"/>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1">
              <a:extLst>
                <a:ext uri="{FF2B5EF4-FFF2-40B4-BE49-F238E27FC236}">
                  <a16:creationId xmlns:a16="http://schemas.microsoft.com/office/drawing/2014/main" xmlns="" id="{AC34D6C7-B929-432C-BB38-86C95BFA560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2">
              <a:extLst>
                <a:ext uri="{FF2B5EF4-FFF2-40B4-BE49-F238E27FC236}">
                  <a16:creationId xmlns:a16="http://schemas.microsoft.com/office/drawing/2014/main" xmlns="" id="{67A3807E-B351-4D0C-8300-C8F214A003F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3">
              <a:extLst>
                <a:ext uri="{FF2B5EF4-FFF2-40B4-BE49-F238E27FC236}">
                  <a16:creationId xmlns:a16="http://schemas.microsoft.com/office/drawing/2014/main" xmlns="" id="{2EECBC0E-184C-4C00-8069-E073C29693B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4">
              <a:extLst>
                <a:ext uri="{FF2B5EF4-FFF2-40B4-BE49-F238E27FC236}">
                  <a16:creationId xmlns:a16="http://schemas.microsoft.com/office/drawing/2014/main" xmlns="" id="{EAF6402C-25D3-4BAE-B4A7-15CDDD91FFE2}"/>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5">
              <a:extLst>
                <a:ext uri="{FF2B5EF4-FFF2-40B4-BE49-F238E27FC236}">
                  <a16:creationId xmlns:a16="http://schemas.microsoft.com/office/drawing/2014/main" xmlns="" id="{4B8C1411-7FC2-4122-926A-AE67C26C4EEB}"/>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6">
              <a:extLst>
                <a:ext uri="{FF2B5EF4-FFF2-40B4-BE49-F238E27FC236}">
                  <a16:creationId xmlns:a16="http://schemas.microsoft.com/office/drawing/2014/main" xmlns="" id="{B1ECB2BD-5B33-4B69-B479-888A9DF4F171}"/>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7">
              <a:extLst>
                <a:ext uri="{FF2B5EF4-FFF2-40B4-BE49-F238E27FC236}">
                  <a16:creationId xmlns:a16="http://schemas.microsoft.com/office/drawing/2014/main" xmlns="" id="{DBBA0362-F4DF-4C91-BA9A-8E65F041EF9C}"/>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8">
              <a:extLst>
                <a:ext uri="{FF2B5EF4-FFF2-40B4-BE49-F238E27FC236}">
                  <a16:creationId xmlns:a16="http://schemas.microsoft.com/office/drawing/2014/main" xmlns="" id="{55C30750-6805-4B7A-823F-5B42B0D22682}"/>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9">
              <a:extLst>
                <a:ext uri="{FF2B5EF4-FFF2-40B4-BE49-F238E27FC236}">
                  <a16:creationId xmlns:a16="http://schemas.microsoft.com/office/drawing/2014/main" xmlns="" id="{54739921-B2DD-4DB2-A550-21FCD51A1C8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0">
              <a:extLst>
                <a:ext uri="{FF2B5EF4-FFF2-40B4-BE49-F238E27FC236}">
                  <a16:creationId xmlns:a16="http://schemas.microsoft.com/office/drawing/2014/main" xmlns="" id="{DA8C5AB2-7518-48A0-AAA5-71AB6155A8C5}"/>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1">
              <a:extLst>
                <a:ext uri="{FF2B5EF4-FFF2-40B4-BE49-F238E27FC236}">
                  <a16:creationId xmlns:a16="http://schemas.microsoft.com/office/drawing/2014/main" xmlns="" id="{5AC26CDC-A0EF-4BB0-9737-EF90501B7A3D}"/>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2">
              <a:extLst>
                <a:ext uri="{FF2B5EF4-FFF2-40B4-BE49-F238E27FC236}">
                  <a16:creationId xmlns:a16="http://schemas.microsoft.com/office/drawing/2014/main" xmlns="" id="{8BEC2930-2D11-4B80-9F94-E7C0766FD1C6}"/>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3">
              <a:extLst>
                <a:ext uri="{FF2B5EF4-FFF2-40B4-BE49-F238E27FC236}">
                  <a16:creationId xmlns:a16="http://schemas.microsoft.com/office/drawing/2014/main" xmlns="" id="{A72AD942-4D85-45A6-98AB-22707C10C4AD}"/>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4">
              <a:extLst>
                <a:ext uri="{FF2B5EF4-FFF2-40B4-BE49-F238E27FC236}">
                  <a16:creationId xmlns:a16="http://schemas.microsoft.com/office/drawing/2014/main" xmlns="" id="{D219971C-AEEE-4A07-AF90-1FE9F1590894}"/>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5">
              <a:extLst>
                <a:ext uri="{FF2B5EF4-FFF2-40B4-BE49-F238E27FC236}">
                  <a16:creationId xmlns:a16="http://schemas.microsoft.com/office/drawing/2014/main" xmlns="" id="{86CE2241-639D-4371-B654-141FAD060EAA}"/>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6">
              <a:extLst>
                <a:ext uri="{FF2B5EF4-FFF2-40B4-BE49-F238E27FC236}">
                  <a16:creationId xmlns:a16="http://schemas.microsoft.com/office/drawing/2014/main" xmlns="" id="{FC9A9E24-FB66-4AA7-BDAB-B9B374FD829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7">
              <a:extLst>
                <a:ext uri="{FF2B5EF4-FFF2-40B4-BE49-F238E27FC236}">
                  <a16:creationId xmlns:a16="http://schemas.microsoft.com/office/drawing/2014/main" xmlns="" id="{2CE779F0-9DC5-4C41-9884-68C5F7429D8B}"/>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4" name="Connecteur droit 63">
            <a:extLst>
              <a:ext uri="{FF2B5EF4-FFF2-40B4-BE49-F238E27FC236}">
                <a16:creationId xmlns:a16="http://schemas.microsoft.com/office/drawing/2014/main" xmlns="" id="{5B267C43-46F0-4087-89B3-EB87271D3F20}"/>
              </a:ext>
            </a:extLst>
          </p:cNvPr>
          <p:cNvCxnSpPr>
            <a:cxnSpLocks/>
          </p:cNvCxnSpPr>
          <p:nvPr userDrawn="1"/>
        </p:nvCxnSpPr>
        <p:spPr>
          <a:xfrm>
            <a:off x="5507998" y="1128053"/>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79526453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lide 2 colonnes - encadr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675511" y="136525"/>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sp>
        <p:nvSpPr>
          <p:cNvPr id="19" name="Espace réservé du texte 7">
            <a:extLst>
              <a:ext uri="{FF2B5EF4-FFF2-40B4-BE49-F238E27FC236}">
                <a16:creationId xmlns:a16="http://schemas.microsoft.com/office/drawing/2014/main" xmlns="" id="{FB1728E4-5102-4BA3-BEE7-48AE80509DA1}"/>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sp>
        <p:nvSpPr>
          <p:cNvPr id="20" name="Espace réservé du texte 7">
            <a:extLst>
              <a:ext uri="{FF2B5EF4-FFF2-40B4-BE49-F238E27FC236}">
                <a16:creationId xmlns:a16="http://schemas.microsoft.com/office/drawing/2014/main" xmlns="" id="{88480A63-2A8D-4C5F-BC49-85DD450FD11C}"/>
              </a:ext>
            </a:extLst>
          </p:cNvPr>
          <p:cNvSpPr>
            <a:spLocks noGrp="1"/>
          </p:cNvSpPr>
          <p:nvPr>
            <p:ph type="body" sz="quarter" idx="14"/>
          </p:nvPr>
        </p:nvSpPr>
        <p:spPr>
          <a:xfrm>
            <a:off x="6587998"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21" name="Group 4">
            <a:extLst>
              <a:ext uri="{FF2B5EF4-FFF2-40B4-BE49-F238E27FC236}">
                <a16:creationId xmlns:a16="http://schemas.microsoft.com/office/drawing/2014/main" xmlns="" id="{3370B93F-F1A0-4851-8D01-6A67263A3E3E}"/>
              </a:ext>
            </a:extLst>
          </p:cNvPr>
          <p:cNvGrpSpPr>
            <a:grpSpLocks noChangeAspect="1"/>
          </p:cNvGrpSpPr>
          <p:nvPr userDrawn="1"/>
        </p:nvGrpSpPr>
        <p:grpSpPr bwMode="auto">
          <a:xfrm>
            <a:off x="9022117" y="6391740"/>
            <a:ext cx="2429683" cy="165086"/>
            <a:chOff x="3183" y="2079"/>
            <a:chExt cx="4327" cy="294"/>
          </a:xfrm>
        </p:grpSpPr>
        <p:sp>
          <p:nvSpPr>
            <p:cNvPr id="22" name="Freeform 5">
              <a:extLst>
                <a:ext uri="{FF2B5EF4-FFF2-40B4-BE49-F238E27FC236}">
                  <a16:creationId xmlns:a16="http://schemas.microsoft.com/office/drawing/2014/main" xmlns="" id="{C211D38B-37F0-4547-B958-E5492853A87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6">
              <a:extLst>
                <a:ext uri="{FF2B5EF4-FFF2-40B4-BE49-F238E27FC236}">
                  <a16:creationId xmlns:a16="http://schemas.microsoft.com/office/drawing/2014/main" xmlns="" id="{5D260940-1D1C-4B9A-9635-70706F0BD55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7">
              <a:extLst>
                <a:ext uri="{FF2B5EF4-FFF2-40B4-BE49-F238E27FC236}">
                  <a16:creationId xmlns:a16="http://schemas.microsoft.com/office/drawing/2014/main" xmlns="" id="{F60AA6EB-17A5-41D3-92D3-6950DD67EAF1}"/>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8">
              <a:extLst>
                <a:ext uri="{FF2B5EF4-FFF2-40B4-BE49-F238E27FC236}">
                  <a16:creationId xmlns:a16="http://schemas.microsoft.com/office/drawing/2014/main" xmlns="" id="{4EF21250-A5D8-41A9-BA42-DF5429DAAB4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9">
              <a:extLst>
                <a:ext uri="{FF2B5EF4-FFF2-40B4-BE49-F238E27FC236}">
                  <a16:creationId xmlns:a16="http://schemas.microsoft.com/office/drawing/2014/main" xmlns="" id="{A2BDC1E2-C476-4402-B5EB-50AFBE2F2E7F}"/>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0">
              <a:extLst>
                <a:ext uri="{FF2B5EF4-FFF2-40B4-BE49-F238E27FC236}">
                  <a16:creationId xmlns:a16="http://schemas.microsoft.com/office/drawing/2014/main" xmlns="" id="{1E7DAD86-87E0-4BD9-B4C4-031C2595FFFF}"/>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1">
              <a:extLst>
                <a:ext uri="{FF2B5EF4-FFF2-40B4-BE49-F238E27FC236}">
                  <a16:creationId xmlns:a16="http://schemas.microsoft.com/office/drawing/2014/main" xmlns="" id="{66EB0126-3045-4F6E-B289-8D08B87E5C2C}"/>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2">
              <a:extLst>
                <a:ext uri="{FF2B5EF4-FFF2-40B4-BE49-F238E27FC236}">
                  <a16:creationId xmlns:a16="http://schemas.microsoft.com/office/drawing/2014/main" xmlns="" id="{72A8F5AB-0B7A-4AB0-B162-5C6F3C9F10B1}"/>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3">
              <a:extLst>
                <a:ext uri="{FF2B5EF4-FFF2-40B4-BE49-F238E27FC236}">
                  <a16:creationId xmlns:a16="http://schemas.microsoft.com/office/drawing/2014/main" xmlns="" id="{159BFF70-5B71-4D35-8D98-D630435DCC8F}"/>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4">
              <a:extLst>
                <a:ext uri="{FF2B5EF4-FFF2-40B4-BE49-F238E27FC236}">
                  <a16:creationId xmlns:a16="http://schemas.microsoft.com/office/drawing/2014/main" xmlns="" id="{81178BBD-D817-42B0-819F-0AED8CAD68C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5">
              <a:extLst>
                <a:ext uri="{FF2B5EF4-FFF2-40B4-BE49-F238E27FC236}">
                  <a16:creationId xmlns:a16="http://schemas.microsoft.com/office/drawing/2014/main" xmlns="" id="{CE44C209-555F-491F-A177-712633009C5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6">
              <a:extLst>
                <a:ext uri="{FF2B5EF4-FFF2-40B4-BE49-F238E27FC236}">
                  <a16:creationId xmlns:a16="http://schemas.microsoft.com/office/drawing/2014/main" xmlns="" id="{4CF8B582-0510-4B7E-BCC1-C2233632E5AB}"/>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7">
              <a:extLst>
                <a:ext uri="{FF2B5EF4-FFF2-40B4-BE49-F238E27FC236}">
                  <a16:creationId xmlns:a16="http://schemas.microsoft.com/office/drawing/2014/main" xmlns="" id="{A4E0899E-3AF8-497B-9804-1D67BD5433FB}"/>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8">
              <a:extLst>
                <a:ext uri="{FF2B5EF4-FFF2-40B4-BE49-F238E27FC236}">
                  <a16:creationId xmlns:a16="http://schemas.microsoft.com/office/drawing/2014/main" xmlns="" id="{A458AF1F-2536-4066-8B5E-0EDB45F546F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9">
              <a:extLst>
                <a:ext uri="{FF2B5EF4-FFF2-40B4-BE49-F238E27FC236}">
                  <a16:creationId xmlns:a16="http://schemas.microsoft.com/office/drawing/2014/main" xmlns="" id="{6D19FAA7-E980-4AF9-A3FB-A1802DE863DB}"/>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20">
              <a:extLst>
                <a:ext uri="{FF2B5EF4-FFF2-40B4-BE49-F238E27FC236}">
                  <a16:creationId xmlns:a16="http://schemas.microsoft.com/office/drawing/2014/main" xmlns="" id="{B2759EB6-17A4-4D92-986E-80D9AC62B633}"/>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21">
              <a:extLst>
                <a:ext uri="{FF2B5EF4-FFF2-40B4-BE49-F238E27FC236}">
                  <a16:creationId xmlns:a16="http://schemas.microsoft.com/office/drawing/2014/main" xmlns="" id="{3DF97B68-09E3-4EFA-8C0D-FC97F9E7211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2">
              <a:extLst>
                <a:ext uri="{FF2B5EF4-FFF2-40B4-BE49-F238E27FC236}">
                  <a16:creationId xmlns:a16="http://schemas.microsoft.com/office/drawing/2014/main" xmlns="" id="{E882475E-991A-4390-B33D-FFB73547A276}"/>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3">
              <a:extLst>
                <a:ext uri="{FF2B5EF4-FFF2-40B4-BE49-F238E27FC236}">
                  <a16:creationId xmlns:a16="http://schemas.microsoft.com/office/drawing/2014/main" xmlns="" id="{7A0B5586-CD6E-4C45-9183-8B705D047D98}"/>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4">
              <a:extLst>
                <a:ext uri="{FF2B5EF4-FFF2-40B4-BE49-F238E27FC236}">
                  <a16:creationId xmlns:a16="http://schemas.microsoft.com/office/drawing/2014/main" xmlns="" id="{0AF33588-391F-438F-BBAF-DBD581244EB3}"/>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5">
              <a:extLst>
                <a:ext uri="{FF2B5EF4-FFF2-40B4-BE49-F238E27FC236}">
                  <a16:creationId xmlns:a16="http://schemas.microsoft.com/office/drawing/2014/main" xmlns="" id="{2FCCB507-2768-4528-889B-A40188C0836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6">
              <a:extLst>
                <a:ext uri="{FF2B5EF4-FFF2-40B4-BE49-F238E27FC236}">
                  <a16:creationId xmlns:a16="http://schemas.microsoft.com/office/drawing/2014/main" xmlns="" id="{994B305C-7E7B-4746-A549-9CDC6A53CFA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7">
              <a:extLst>
                <a:ext uri="{FF2B5EF4-FFF2-40B4-BE49-F238E27FC236}">
                  <a16:creationId xmlns:a16="http://schemas.microsoft.com/office/drawing/2014/main" xmlns="" id="{523A69F4-3A41-4DAF-B406-4342E55A9C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8">
              <a:extLst>
                <a:ext uri="{FF2B5EF4-FFF2-40B4-BE49-F238E27FC236}">
                  <a16:creationId xmlns:a16="http://schemas.microsoft.com/office/drawing/2014/main" xmlns="" id="{2336A3A6-4DE3-4D44-80FB-0B2B6B097F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9">
              <a:extLst>
                <a:ext uri="{FF2B5EF4-FFF2-40B4-BE49-F238E27FC236}">
                  <a16:creationId xmlns:a16="http://schemas.microsoft.com/office/drawing/2014/main" xmlns="" id="{15AD78A5-9B43-401B-8811-BD9965ED1CED}"/>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30">
              <a:extLst>
                <a:ext uri="{FF2B5EF4-FFF2-40B4-BE49-F238E27FC236}">
                  <a16:creationId xmlns:a16="http://schemas.microsoft.com/office/drawing/2014/main" xmlns="" id="{F6E286D3-D2D7-406E-9D3E-B301BEF0E361}"/>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31">
              <a:extLst>
                <a:ext uri="{FF2B5EF4-FFF2-40B4-BE49-F238E27FC236}">
                  <a16:creationId xmlns:a16="http://schemas.microsoft.com/office/drawing/2014/main" xmlns="" id="{EDCD24BF-2DF7-4B93-B944-75CA95335BB5}"/>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2">
              <a:extLst>
                <a:ext uri="{FF2B5EF4-FFF2-40B4-BE49-F238E27FC236}">
                  <a16:creationId xmlns:a16="http://schemas.microsoft.com/office/drawing/2014/main" xmlns="" id="{017B4F0B-0D88-4641-B546-8B60736D2DF1}"/>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3">
              <a:extLst>
                <a:ext uri="{FF2B5EF4-FFF2-40B4-BE49-F238E27FC236}">
                  <a16:creationId xmlns:a16="http://schemas.microsoft.com/office/drawing/2014/main" xmlns="" id="{0BFB74D3-BBBD-405E-AEA7-89200208109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4">
              <a:extLst>
                <a:ext uri="{FF2B5EF4-FFF2-40B4-BE49-F238E27FC236}">
                  <a16:creationId xmlns:a16="http://schemas.microsoft.com/office/drawing/2014/main" xmlns="" id="{42EA05B6-70F6-42AB-883A-A70263629D1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5">
              <a:extLst>
                <a:ext uri="{FF2B5EF4-FFF2-40B4-BE49-F238E27FC236}">
                  <a16:creationId xmlns:a16="http://schemas.microsoft.com/office/drawing/2014/main" xmlns="" id="{92B269B8-C6DF-4F7E-A4A5-FCF0053B326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6">
              <a:extLst>
                <a:ext uri="{FF2B5EF4-FFF2-40B4-BE49-F238E27FC236}">
                  <a16:creationId xmlns:a16="http://schemas.microsoft.com/office/drawing/2014/main" xmlns="" id="{75765846-05CA-41C3-A271-B7B019FFAB7E}"/>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7">
              <a:extLst>
                <a:ext uri="{FF2B5EF4-FFF2-40B4-BE49-F238E27FC236}">
                  <a16:creationId xmlns:a16="http://schemas.microsoft.com/office/drawing/2014/main" xmlns="" id="{9626480A-651D-47C1-894E-B10E8A636081}"/>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5" name="Connecteur droit 54">
            <a:extLst>
              <a:ext uri="{FF2B5EF4-FFF2-40B4-BE49-F238E27FC236}">
                <a16:creationId xmlns:a16="http://schemas.microsoft.com/office/drawing/2014/main" xmlns="" id="{03A17A0A-C76A-45EC-8E10-E5331FB08B8A}"/>
              </a:ext>
            </a:extLst>
          </p:cNvPr>
          <p:cNvCxnSpPr>
            <a:cxnSpLocks/>
          </p:cNvCxnSpPr>
          <p:nvPr userDrawn="1"/>
        </p:nvCxnSpPr>
        <p:spPr>
          <a:xfrm>
            <a:off x="5552952" y="1128053"/>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74529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lide vid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44000" y="145870"/>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5" name="Group 4">
            <a:extLst>
              <a:ext uri="{FF2B5EF4-FFF2-40B4-BE49-F238E27FC236}">
                <a16:creationId xmlns:a16="http://schemas.microsoft.com/office/drawing/2014/main" xmlns="" id="{A4F1826A-9009-4107-83BE-572123397DD7}"/>
              </a:ext>
            </a:extLst>
          </p:cNvPr>
          <p:cNvGrpSpPr>
            <a:grpSpLocks noChangeAspect="1"/>
          </p:cNvGrpSpPr>
          <p:nvPr userDrawn="1"/>
        </p:nvGrpSpPr>
        <p:grpSpPr bwMode="auto">
          <a:xfrm>
            <a:off x="9022117" y="6391740"/>
            <a:ext cx="2429683" cy="165086"/>
            <a:chOff x="3183" y="2079"/>
            <a:chExt cx="4327" cy="294"/>
          </a:xfrm>
        </p:grpSpPr>
        <p:sp>
          <p:nvSpPr>
            <p:cNvPr id="16" name="Freeform 5">
              <a:extLst>
                <a:ext uri="{FF2B5EF4-FFF2-40B4-BE49-F238E27FC236}">
                  <a16:creationId xmlns:a16="http://schemas.microsoft.com/office/drawing/2014/main" xmlns="" id="{55FA0EEF-A44A-47AD-92A7-61E47750BFB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6">
              <a:extLst>
                <a:ext uri="{FF2B5EF4-FFF2-40B4-BE49-F238E27FC236}">
                  <a16:creationId xmlns:a16="http://schemas.microsoft.com/office/drawing/2014/main" xmlns="" id="{EF02DDB1-DE7C-4682-8FED-0B798BD9172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7">
              <a:extLst>
                <a:ext uri="{FF2B5EF4-FFF2-40B4-BE49-F238E27FC236}">
                  <a16:creationId xmlns:a16="http://schemas.microsoft.com/office/drawing/2014/main" xmlns="" id="{40D49BB5-9B18-4564-87E4-8313E224F86C}"/>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8">
              <a:extLst>
                <a:ext uri="{FF2B5EF4-FFF2-40B4-BE49-F238E27FC236}">
                  <a16:creationId xmlns:a16="http://schemas.microsoft.com/office/drawing/2014/main" xmlns="" id="{BDC78E8E-60A8-4775-8214-B0B9C85E07C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9">
              <a:extLst>
                <a:ext uri="{FF2B5EF4-FFF2-40B4-BE49-F238E27FC236}">
                  <a16:creationId xmlns:a16="http://schemas.microsoft.com/office/drawing/2014/main" xmlns="" id="{AD2B9B5B-150E-47CB-9767-5B7D3E52603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0">
              <a:extLst>
                <a:ext uri="{FF2B5EF4-FFF2-40B4-BE49-F238E27FC236}">
                  <a16:creationId xmlns:a16="http://schemas.microsoft.com/office/drawing/2014/main" xmlns="" id="{769D643F-2236-4F74-B3B9-DED4BB0FD55B}"/>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1">
              <a:extLst>
                <a:ext uri="{FF2B5EF4-FFF2-40B4-BE49-F238E27FC236}">
                  <a16:creationId xmlns:a16="http://schemas.microsoft.com/office/drawing/2014/main" xmlns="" id="{EA68B78C-A3B6-4437-BEA8-8F72E67202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2">
              <a:extLst>
                <a:ext uri="{FF2B5EF4-FFF2-40B4-BE49-F238E27FC236}">
                  <a16:creationId xmlns:a16="http://schemas.microsoft.com/office/drawing/2014/main" xmlns="" id="{CE9EE26B-70E0-445C-830A-AA473272D387}"/>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3">
              <a:extLst>
                <a:ext uri="{FF2B5EF4-FFF2-40B4-BE49-F238E27FC236}">
                  <a16:creationId xmlns:a16="http://schemas.microsoft.com/office/drawing/2014/main" xmlns="" id="{7A312B3A-85A9-4BD5-9CDF-D46B69A63731}"/>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4">
              <a:extLst>
                <a:ext uri="{FF2B5EF4-FFF2-40B4-BE49-F238E27FC236}">
                  <a16:creationId xmlns:a16="http://schemas.microsoft.com/office/drawing/2014/main" xmlns="" id="{02847214-7A48-4108-BECA-93B50873A60A}"/>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5">
              <a:extLst>
                <a:ext uri="{FF2B5EF4-FFF2-40B4-BE49-F238E27FC236}">
                  <a16:creationId xmlns:a16="http://schemas.microsoft.com/office/drawing/2014/main" xmlns="" id="{390BF08C-7051-464C-8079-F462F319472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6">
              <a:extLst>
                <a:ext uri="{FF2B5EF4-FFF2-40B4-BE49-F238E27FC236}">
                  <a16:creationId xmlns:a16="http://schemas.microsoft.com/office/drawing/2014/main" xmlns="" id="{9FFF5C9F-FC28-4CF7-8DF7-577BC53825E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7">
              <a:extLst>
                <a:ext uri="{FF2B5EF4-FFF2-40B4-BE49-F238E27FC236}">
                  <a16:creationId xmlns:a16="http://schemas.microsoft.com/office/drawing/2014/main" xmlns="" id="{F681EA93-5C72-4760-843A-FB0309174F58}"/>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8">
              <a:extLst>
                <a:ext uri="{FF2B5EF4-FFF2-40B4-BE49-F238E27FC236}">
                  <a16:creationId xmlns:a16="http://schemas.microsoft.com/office/drawing/2014/main" xmlns="" id="{93AC8A3C-1CE1-41DE-B13D-C83E7B9D706E}"/>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9">
              <a:extLst>
                <a:ext uri="{FF2B5EF4-FFF2-40B4-BE49-F238E27FC236}">
                  <a16:creationId xmlns:a16="http://schemas.microsoft.com/office/drawing/2014/main" xmlns="" id="{78B37B18-863E-40F3-86CD-1EACADA9A010}"/>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0">
              <a:extLst>
                <a:ext uri="{FF2B5EF4-FFF2-40B4-BE49-F238E27FC236}">
                  <a16:creationId xmlns:a16="http://schemas.microsoft.com/office/drawing/2014/main" xmlns="" id="{D5F75593-9A10-4C13-96BD-0AC33115524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1">
              <a:extLst>
                <a:ext uri="{FF2B5EF4-FFF2-40B4-BE49-F238E27FC236}">
                  <a16:creationId xmlns:a16="http://schemas.microsoft.com/office/drawing/2014/main" xmlns="" id="{E5515365-5405-40D6-A347-34803AF4C0CC}"/>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2">
              <a:extLst>
                <a:ext uri="{FF2B5EF4-FFF2-40B4-BE49-F238E27FC236}">
                  <a16:creationId xmlns:a16="http://schemas.microsoft.com/office/drawing/2014/main" xmlns="" id="{BD38AFC0-BDF4-427D-8DBD-CBF5D3AD58D9}"/>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3">
              <a:extLst>
                <a:ext uri="{FF2B5EF4-FFF2-40B4-BE49-F238E27FC236}">
                  <a16:creationId xmlns:a16="http://schemas.microsoft.com/office/drawing/2014/main" xmlns="" id="{75355B1A-B234-4290-9C91-DADBAEDE66D4}"/>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4">
              <a:extLst>
                <a:ext uri="{FF2B5EF4-FFF2-40B4-BE49-F238E27FC236}">
                  <a16:creationId xmlns:a16="http://schemas.microsoft.com/office/drawing/2014/main" xmlns="" id="{ED97A225-3908-4CD2-84DB-F740A9EC1A6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5">
              <a:extLst>
                <a:ext uri="{FF2B5EF4-FFF2-40B4-BE49-F238E27FC236}">
                  <a16:creationId xmlns:a16="http://schemas.microsoft.com/office/drawing/2014/main" xmlns="" id="{620779CE-06E8-44E9-ABB8-237E83D0507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6">
              <a:extLst>
                <a:ext uri="{FF2B5EF4-FFF2-40B4-BE49-F238E27FC236}">
                  <a16:creationId xmlns:a16="http://schemas.microsoft.com/office/drawing/2014/main" xmlns="" id="{05510B16-4F96-42D9-9792-DC2960A4B453}"/>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7">
              <a:extLst>
                <a:ext uri="{FF2B5EF4-FFF2-40B4-BE49-F238E27FC236}">
                  <a16:creationId xmlns:a16="http://schemas.microsoft.com/office/drawing/2014/main" xmlns="" id="{A10831D7-F21C-4F11-9708-D56FCC38DEA0}"/>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8">
              <a:extLst>
                <a:ext uri="{FF2B5EF4-FFF2-40B4-BE49-F238E27FC236}">
                  <a16:creationId xmlns:a16="http://schemas.microsoft.com/office/drawing/2014/main" xmlns="" id="{07E2ADAF-0CCC-41E3-AA7F-8BA08FCA404D}"/>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9">
              <a:extLst>
                <a:ext uri="{FF2B5EF4-FFF2-40B4-BE49-F238E27FC236}">
                  <a16:creationId xmlns:a16="http://schemas.microsoft.com/office/drawing/2014/main" xmlns="" id="{F1E9B26D-355E-454A-A18D-15196BF49B09}"/>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0">
              <a:extLst>
                <a:ext uri="{FF2B5EF4-FFF2-40B4-BE49-F238E27FC236}">
                  <a16:creationId xmlns:a16="http://schemas.microsoft.com/office/drawing/2014/main" xmlns="" id="{43537AAD-B925-48F2-88E2-067EC7FC79BC}"/>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1">
              <a:extLst>
                <a:ext uri="{FF2B5EF4-FFF2-40B4-BE49-F238E27FC236}">
                  <a16:creationId xmlns:a16="http://schemas.microsoft.com/office/drawing/2014/main" xmlns="" id="{883F4BF5-B40C-4EC2-AEDC-ED1CFEE30EEE}"/>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2">
              <a:extLst>
                <a:ext uri="{FF2B5EF4-FFF2-40B4-BE49-F238E27FC236}">
                  <a16:creationId xmlns:a16="http://schemas.microsoft.com/office/drawing/2014/main" xmlns="" id="{082C2B30-5E35-4176-B7B6-82851AC4C18C}"/>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3">
              <a:extLst>
                <a:ext uri="{FF2B5EF4-FFF2-40B4-BE49-F238E27FC236}">
                  <a16:creationId xmlns:a16="http://schemas.microsoft.com/office/drawing/2014/main" xmlns="" id="{EC075AFE-58CF-4D90-BBA5-DEA3F2F44532}"/>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4">
              <a:extLst>
                <a:ext uri="{FF2B5EF4-FFF2-40B4-BE49-F238E27FC236}">
                  <a16:creationId xmlns:a16="http://schemas.microsoft.com/office/drawing/2014/main" xmlns="" id="{42E10646-7244-4196-AFDA-FCAA3D3AA95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5">
              <a:extLst>
                <a:ext uri="{FF2B5EF4-FFF2-40B4-BE49-F238E27FC236}">
                  <a16:creationId xmlns:a16="http://schemas.microsoft.com/office/drawing/2014/main" xmlns="" id="{594B2C73-DD66-466E-B3B9-CD3AE51009D9}"/>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6">
              <a:extLst>
                <a:ext uri="{FF2B5EF4-FFF2-40B4-BE49-F238E27FC236}">
                  <a16:creationId xmlns:a16="http://schemas.microsoft.com/office/drawing/2014/main" xmlns="" id="{2FF48090-AFA6-4C12-9A59-40B324282FD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7">
              <a:extLst>
                <a:ext uri="{FF2B5EF4-FFF2-40B4-BE49-F238E27FC236}">
                  <a16:creationId xmlns:a16="http://schemas.microsoft.com/office/drawing/2014/main" xmlns="" id="{E2764A18-B5F0-4957-A58C-B8C5EE541A6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7" name="Connecteur droit 56">
            <a:extLst>
              <a:ext uri="{FF2B5EF4-FFF2-40B4-BE49-F238E27FC236}">
                <a16:creationId xmlns:a16="http://schemas.microsoft.com/office/drawing/2014/main" xmlns="" id="{638FB878-FF54-4F1A-A1C4-E8240E2E6140}"/>
              </a:ext>
            </a:extLst>
          </p:cNvPr>
          <p:cNvCxnSpPr>
            <a:cxnSpLocks/>
          </p:cNvCxnSpPr>
          <p:nvPr userDrawn="1"/>
        </p:nvCxnSpPr>
        <p:spPr>
          <a:xfrm>
            <a:off x="5568000" y="111890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47197736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lide chiffres clef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204987"/>
            <a:ext cx="2480698" cy="1273175"/>
          </a:xfrm>
        </p:spPr>
        <p:txBody>
          <a:bodyPr anchor="b">
            <a:normAutofit/>
          </a:bodyPr>
          <a:lstStyle>
            <a:lvl1pPr marL="0" indent="0" algn="ctr">
              <a:buNone/>
              <a:defRPr sz="8000" b="0">
                <a:solidFill>
                  <a:schemeClr val="accent5"/>
                </a:solidFill>
              </a:defRPr>
            </a:lvl1pPr>
          </a:lstStyle>
          <a:p>
            <a:pPr lvl="0"/>
            <a:r>
              <a:rPr lang="fr-FR" dirty="0"/>
              <a:t>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3860470"/>
            <a:ext cx="2480698" cy="1970495"/>
          </a:xfrm>
        </p:spPr>
        <p:txBody>
          <a:bodyPr>
            <a:normAutofit/>
          </a:bodyPr>
          <a:lstStyle>
            <a:lvl1pPr marL="0" indent="0" algn="ctr">
              <a:spcBef>
                <a:spcPts val="600"/>
              </a:spcBef>
              <a:spcAft>
                <a:spcPts val="600"/>
              </a:spcAft>
              <a:buNone/>
              <a:defRPr sz="1400" spc="100" baseline="0">
                <a:solidFill>
                  <a:schemeClr val="accent5"/>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204987"/>
            <a:ext cx="2480698" cy="1273175"/>
          </a:xfrm>
        </p:spPr>
        <p:txBody>
          <a:bodyPr anchor="b">
            <a:normAutofit/>
          </a:bodyPr>
          <a:lstStyle>
            <a:lvl1pPr marL="0" indent="0" algn="ctr">
              <a:buNone/>
              <a:defRPr sz="8000" b="0">
                <a:solidFill>
                  <a:srgbClr val="FFA807"/>
                </a:solidFill>
              </a:defRPr>
            </a:lvl1pPr>
          </a:lstStyle>
          <a:p>
            <a:pPr lvl="0"/>
            <a:r>
              <a:rPr lang="fr-FR" dirty="0"/>
              <a:t>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3860470"/>
            <a:ext cx="2480698" cy="1970495"/>
          </a:xfrm>
        </p:spPr>
        <p:txBody>
          <a:bodyPr>
            <a:normAutofit/>
          </a:bodyPr>
          <a:lstStyle>
            <a:lvl1pPr marL="0" indent="0" algn="ctr">
              <a:spcBef>
                <a:spcPts val="600"/>
              </a:spcBef>
              <a:spcAft>
                <a:spcPts val="600"/>
              </a:spcAft>
              <a:buNone/>
              <a:defRPr sz="1400" spc="100" baseline="0">
                <a:solidFill>
                  <a:srgbClr val="FFA807"/>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204987"/>
            <a:ext cx="2480698" cy="1273175"/>
          </a:xfrm>
        </p:spPr>
        <p:txBody>
          <a:bodyPr anchor="b">
            <a:normAutofit/>
          </a:bodyPr>
          <a:lstStyle>
            <a:lvl1pPr marL="0" indent="0" algn="ctr">
              <a:buNone/>
              <a:defRPr sz="8000" b="0">
                <a:solidFill>
                  <a:schemeClr val="accent2"/>
                </a:solidFill>
              </a:defRPr>
            </a:lvl1pPr>
          </a:lstStyle>
          <a:p>
            <a:pPr lvl="0"/>
            <a:r>
              <a:rPr lang="fr-FR" dirty="0"/>
              <a:t>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3860470"/>
            <a:ext cx="2480698" cy="1970495"/>
          </a:xfrm>
        </p:spPr>
        <p:txBody>
          <a:bodyPr>
            <a:normAutofit/>
          </a:bodyPr>
          <a:lstStyle>
            <a:lvl1pPr marL="0" indent="0" algn="ctr">
              <a:spcBef>
                <a:spcPts val="600"/>
              </a:spcBef>
              <a:spcAft>
                <a:spcPts val="600"/>
              </a:spcAft>
              <a:buNone/>
              <a:defRPr sz="1400" spc="100" baseline="0">
                <a:solidFill>
                  <a:schemeClr val="accent2"/>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5" name="Connecteur droit 64">
            <a:extLst>
              <a:ext uri="{FF2B5EF4-FFF2-40B4-BE49-F238E27FC236}">
                <a16:creationId xmlns:a16="http://schemas.microsoft.com/office/drawing/2014/main" xmlns="" id="{05E8D176-759B-4957-8AED-CEC7EF3ECE0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29040864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94426"/>
            <a:ext cx="11448000" cy="129600"/>
          </a:xfrm>
          <a:prstGeom prst="homePlate">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
            <a:extLst>
              <a:ext uri="{FF2B5EF4-FFF2-40B4-BE49-F238E27FC236}">
                <a16:creationId xmlns:a16="http://schemas.microsoft.com/office/drawing/2014/main" xmlns="" id="{4D74C7C0-33AD-4151-A604-3E87977B3061}"/>
              </a:ext>
            </a:extLst>
          </p:cNvPr>
          <p:cNvSpPr>
            <a:spLocks noGrp="1"/>
          </p:cNvSpPr>
          <p:nvPr>
            <p:ph type="body" sz="quarter" idx="19" hasCustomPrompt="1"/>
          </p:nvPr>
        </p:nvSpPr>
        <p:spPr>
          <a:xfrm>
            <a:off x="3086587"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6" name="Espace réservé du texte 6">
            <a:extLst>
              <a:ext uri="{FF2B5EF4-FFF2-40B4-BE49-F238E27FC236}">
                <a16:creationId xmlns:a16="http://schemas.microsoft.com/office/drawing/2014/main" xmlns="" id="{ACAC3B54-B402-4D50-8345-EC04072AD7CB}"/>
              </a:ext>
            </a:extLst>
          </p:cNvPr>
          <p:cNvSpPr>
            <a:spLocks noGrp="1"/>
          </p:cNvSpPr>
          <p:nvPr>
            <p:ph type="body" sz="quarter" idx="20"/>
          </p:nvPr>
        </p:nvSpPr>
        <p:spPr>
          <a:xfrm>
            <a:off x="3086587"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67" name="Espace réservé du texte 6">
            <a:extLst>
              <a:ext uri="{FF2B5EF4-FFF2-40B4-BE49-F238E27FC236}">
                <a16:creationId xmlns:a16="http://schemas.microsoft.com/office/drawing/2014/main" xmlns="" id="{662C12C1-3639-409F-A43B-336FB3510A0A}"/>
              </a:ext>
            </a:extLst>
          </p:cNvPr>
          <p:cNvSpPr>
            <a:spLocks noGrp="1"/>
          </p:cNvSpPr>
          <p:nvPr>
            <p:ph type="body" sz="quarter" idx="21" hasCustomPrompt="1"/>
          </p:nvPr>
        </p:nvSpPr>
        <p:spPr>
          <a:xfrm>
            <a:off x="6624715"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8" name="Espace réservé du texte 6">
            <a:extLst>
              <a:ext uri="{FF2B5EF4-FFF2-40B4-BE49-F238E27FC236}">
                <a16:creationId xmlns:a16="http://schemas.microsoft.com/office/drawing/2014/main" xmlns="" id="{9D81FC28-B169-4E4E-8F4A-0DC81FEDB09E}"/>
              </a:ext>
            </a:extLst>
          </p:cNvPr>
          <p:cNvSpPr>
            <a:spLocks noGrp="1"/>
          </p:cNvSpPr>
          <p:nvPr>
            <p:ph type="body" sz="quarter" idx="22"/>
          </p:nvPr>
        </p:nvSpPr>
        <p:spPr>
          <a:xfrm>
            <a:off x="6624715"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cxnSp>
        <p:nvCxnSpPr>
          <p:cNvPr id="69" name="Connecteur droit 68">
            <a:extLst>
              <a:ext uri="{FF2B5EF4-FFF2-40B4-BE49-F238E27FC236}">
                <a16:creationId xmlns:a16="http://schemas.microsoft.com/office/drawing/2014/main" xmlns="" id="{769ABBA3-7410-4F2E-B319-50214A5DAF2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8536231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23199"/>
            <a:ext cx="11448000" cy="255600"/>
          </a:xfrm>
          <a:prstGeom prst="homePlate">
            <a:avLst>
              <a:gd name="adj" fmla="val 62801"/>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space réservé du contenu 2">
            <a:extLst>
              <a:ext uri="{FF2B5EF4-FFF2-40B4-BE49-F238E27FC236}">
                <a16:creationId xmlns:a16="http://schemas.microsoft.com/office/drawing/2014/main" xmlns="" id="{424D6551-97B7-4326-BAC6-C9335B386C91}"/>
              </a:ext>
            </a:extLst>
          </p:cNvPr>
          <p:cNvSpPr>
            <a:spLocks noGrp="1"/>
          </p:cNvSpPr>
          <p:nvPr>
            <p:ph sz="half" idx="1" hasCustomPrompt="1"/>
          </p:nvPr>
        </p:nvSpPr>
        <p:spPr>
          <a:xfrm>
            <a:off x="1317523"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6" name="Espace réservé du contenu 2">
            <a:extLst>
              <a:ext uri="{FF2B5EF4-FFF2-40B4-BE49-F238E27FC236}">
                <a16:creationId xmlns:a16="http://schemas.microsoft.com/office/drawing/2014/main" xmlns="" id="{B62C9C5B-D720-4B28-9E3E-29D0E570D8C0}"/>
              </a:ext>
            </a:extLst>
          </p:cNvPr>
          <p:cNvSpPr>
            <a:spLocks noGrp="1"/>
          </p:cNvSpPr>
          <p:nvPr>
            <p:ph sz="half" idx="23" hasCustomPrompt="1"/>
          </p:nvPr>
        </p:nvSpPr>
        <p:spPr>
          <a:xfrm>
            <a:off x="4855651"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7" name="Espace réservé du contenu 2">
            <a:extLst>
              <a:ext uri="{FF2B5EF4-FFF2-40B4-BE49-F238E27FC236}">
                <a16:creationId xmlns:a16="http://schemas.microsoft.com/office/drawing/2014/main" xmlns="" id="{99344CE5-96AE-429E-A41C-A009D73A20ED}"/>
              </a:ext>
            </a:extLst>
          </p:cNvPr>
          <p:cNvSpPr>
            <a:spLocks noGrp="1"/>
          </p:cNvSpPr>
          <p:nvPr>
            <p:ph sz="half" idx="24" hasCustomPrompt="1"/>
          </p:nvPr>
        </p:nvSpPr>
        <p:spPr>
          <a:xfrm>
            <a:off x="8393779"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8" name="Espace réservé du contenu 2">
            <a:extLst>
              <a:ext uri="{FF2B5EF4-FFF2-40B4-BE49-F238E27FC236}">
                <a16:creationId xmlns:a16="http://schemas.microsoft.com/office/drawing/2014/main" xmlns="" id="{A59AB52A-3D6D-468B-AFD4-388854E22A7F}"/>
              </a:ext>
            </a:extLst>
          </p:cNvPr>
          <p:cNvSpPr>
            <a:spLocks noGrp="1"/>
          </p:cNvSpPr>
          <p:nvPr>
            <p:ph sz="half" idx="25" hasCustomPrompt="1"/>
          </p:nvPr>
        </p:nvSpPr>
        <p:spPr>
          <a:xfrm>
            <a:off x="3086587"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9" name="Espace réservé du contenu 2">
            <a:extLst>
              <a:ext uri="{FF2B5EF4-FFF2-40B4-BE49-F238E27FC236}">
                <a16:creationId xmlns:a16="http://schemas.microsoft.com/office/drawing/2014/main" xmlns="" id="{B719AEA0-A9E5-457D-A580-5F4417B7C894}"/>
              </a:ext>
            </a:extLst>
          </p:cNvPr>
          <p:cNvSpPr>
            <a:spLocks noGrp="1"/>
          </p:cNvSpPr>
          <p:nvPr>
            <p:ph sz="half" idx="26" hasCustomPrompt="1"/>
          </p:nvPr>
        </p:nvSpPr>
        <p:spPr>
          <a:xfrm>
            <a:off x="6624715"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cxnSp>
        <p:nvCxnSpPr>
          <p:cNvPr id="65" name="Connecteur droit 64">
            <a:extLst>
              <a:ext uri="{FF2B5EF4-FFF2-40B4-BE49-F238E27FC236}">
                <a16:creationId xmlns:a16="http://schemas.microsoft.com/office/drawing/2014/main" xmlns="" id="{E7FBBEC0-A97A-4405-A0BC-D33CF131D09D}"/>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76537690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lide schéma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graphique 6">
            <a:extLst>
              <a:ext uri="{FF2B5EF4-FFF2-40B4-BE49-F238E27FC236}">
                <a16:creationId xmlns:a16="http://schemas.microsoft.com/office/drawing/2014/main" xmlns="" id="{C971E540-E817-4E2B-BAE3-86A6F23236F3}"/>
              </a:ext>
            </a:extLst>
          </p:cNvPr>
          <p:cNvSpPr>
            <a:spLocks noGrp="1"/>
          </p:cNvSpPr>
          <p:nvPr>
            <p:ph type="chart" sz="quarter" idx="13"/>
          </p:nvPr>
        </p:nvSpPr>
        <p:spPr>
          <a:xfrm>
            <a:off x="984000" y="2088000"/>
            <a:ext cx="4860000" cy="3420000"/>
          </a:xfrm>
        </p:spPr>
        <p:txBody>
          <a:bodyPr anchor="ctr"/>
          <a:lstStyle>
            <a:lvl1pPr marL="0" indent="0" algn="ctr">
              <a:buNone/>
              <a:defRPr>
                <a:solidFill>
                  <a:schemeClr val="tx1"/>
                </a:solidFill>
              </a:defRPr>
            </a:lvl1pPr>
          </a:lstStyle>
          <a:p>
            <a:endParaRPr lang="fr-FR"/>
          </a:p>
        </p:txBody>
      </p:sp>
      <p:sp>
        <p:nvSpPr>
          <p:cNvPr id="18" name="Espace réservé du graphique 6">
            <a:extLst>
              <a:ext uri="{FF2B5EF4-FFF2-40B4-BE49-F238E27FC236}">
                <a16:creationId xmlns:a16="http://schemas.microsoft.com/office/drawing/2014/main" xmlns="" id="{BB5F1381-5F22-483D-894F-20CDB9DDDF3F}"/>
              </a:ext>
            </a:extLst>
          </p:cNvPr>
          <p:cNvSpPr>
            <a:spLocks noGrp="1"/>
          </p:cNvSpPr>
          <p:nvPr>
            <p:ph type="chart" sz="quarter" idx="14"/>
          </p:nvPr>
        </p:nvSpPr>
        <p:spPr>
          <a:xfrm>
            <a:off x="6348000" y="2088000"/>
            <a:ext cx="4860000" cy="3420000"/>
          </a:xfrm>
        </p:spPr>
        <p:txBody>
          <a:bodyPr anchor="ctr"/>
          <a:lstStyle>
            <a:lvl1pPr marL="0" indent="0" algn="ctr">
              <a:buNone/>
              <a:defRPr>
                <a:solidFill>
                  <a:schemeClr val="tx1"/>
                </a:solidFill>
              </a:defRPr>
            </a:lvl1pPr>
          </a:lstStyle>
          <a:p>
            <a:endParaRPr lang="fr-FR"/>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0" name="Connecteur droit 59">
            <a:extLst>
              <a:ext uri="{FF2B5EF4-FFF2-40B4-BE49-F238E27FC236}">
                <a16:creationId xmlns:a16="http://schemas.microsoft.com/office/drawing/2014/main" xmlns="" id="{1C7B6768-7F43-4A3D-B5E6-98CCF5966EB1}"/>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21297329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lide tableau">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 name="Espace réservé du tableau 7">
            <a:extLst>
              <a:ext uri="{FF2B5EF4-FFF2-40B4-BE49-F238E27FC236}">
                <a16:creationId xmlns:a16="http://schemas.microsoft.com/office/drawing/2014/main" xmlns="" id="{E8943950-A096-45E9-9880-3ACCEE461B8D}"/>
              </a:ext>
            </a:extLst>
          </p:cNvPr>
          <p:cNvSpPr>
            <a:spLocks noGrp="1"/>
          </p:cNvSpPr>
          <p:nvPr>
            <p:ph type="tbl" sz="quarter" idx="15"/>
          </p:nvPr>
        </p:nvSpPr>
        <p:spPr>
          <a:xfrm>
            <a:off x="720725" y="2088000"/>
            <a:ext cx="10726738" cy="3420000"/>
          </a:xfrm>
        </p:spPr>
        <p:txBody>
          <a:bodyPr anchor="ctr"/>
          <a:lstStyle>
            <a:lvl1pPr marL="0" indent="0" algn="ctr">
              <a:buNone/>
              <a:defRPr>
                <a:solidFill>
                  <a:schemeClr val="tx1"/>
                </a:solidFill>
              </a:defRPr>
            </a:lvl1pPr>
          </a:lstStyle>
          <a:p>
            <a:endParaRPr lang="fr-FR"/>
          </a:p>
        </p:txBody>
      </p:sp>
      <p:cxnSp>
        <p:nvCxnSpPr>
          <p:cNvPr id="60" name="Connecteur droit 59">
            <a:extLst>
              <a:ext uri="{FF2B5EF4-FFF2-40B4-BE49-F238E27FC236}">
                <a16:creationId xmlns:a16="http://schemas.microsoft.com/office/drawing/2014/main" xmlns="" id="{E6BC62C8-7C4F-44A5-9578-0F7C8161140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93223005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Chaptire 1">
    <p:bg>
      <p:bgPr>
        <a:gradFill flip="none" rotWithShape="1">
          <a:gsLst>
            <a:gs pos="0">
              <a:schemeClr val="accent1"/>
            </a:gs>
            <a:gs pos="97000">
              <a:srgbClr val="36C3A8"/>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2"/>
            <a:ext cx="10515600" cy="2397873"/>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cxnSp>
        <p:nvCxnSpPr>
          <p:cNvPr id="9" name="Connecteur droit 8">
            <a:extLst>
              <a:ext uri="{FF2B5EF4-FFF2-40B4-BE49-F238E27FC236}">
                <a16:creationId xmlns:a16="http://schemas.microsoft.com/office/drawing/2014/main" xmlns="" id="{612DFC48-5B39-4FA4-B641-CF01B6CD8F91}"/>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27" name="Group 4">
            <a:extLst>
              <a:ext uri="{FF2B5EF4-FFF2-40B4-BE49-F238E27FC236}">
                <a16:creationId xmlns:a16="http://schemas.microsoft.com/office/drawing/2014/main" xmlns="" id="{7639B9D4-268B-4805-A0B8-00178DC56AD5}"/>
              </a:ext>
            </a:extLst>
          </p:cNvPr>
          <p:cNvGrpSpPr>
            <a:grpSpLocks noChangeAspect="1"/>
          </p:cNvGrpSpPr>
          <p:nvPr userDrawn="1"/>
        </p:nvGrpSpPr>
        <p:grpSpPr bwMode="auto">
          <a:xfrm>
            <a:off x="5228522" y="5813940"/>
            <a:ext cx="1734956" cy="435739"/>
            <a:chOff x="293" y="683"/>
            <a:chExt cx="2385" cy="599"/>
          </a:xfrm>
        </p:grpSpPr>
        <p:sp>
          <p:nvSpPr>
            <p:cNvPr id="28" name="Freeform 5">
              <a:extLst>
                <a:ext uri="{FF2B5EF4-FFF2-40B4-BE49-F238E27FC236}">
                  <a16:creationId xmlns:a16="http://schemas.microsoft.com/office/drawing/2014/main" xmlns="" id="{5F2850E0-54C7-4E46-A0AC-EF9CF6DA787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6">
              <a:extLst>
                <a:ext uri="{FF2B5EF4-FFF2-40B4-BE49-F238E27FC236}">
                  <a16:creationId xmlns:a16="http://schemas.microsoft.com/office/drawing/2014/main" xmlns="" id="{6E7A8DA0-9EDC-48F8-AD6F-2AA98681FE6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7">
              <a:extLst>
                <a:ext uri="{FF2B5EF4-FFF2-40B4-BE49-F238E27FC236}">
                  <a16:creationId xmlns:a16="http://schemas.microsoft.com/office/drawing/2014/main" xmlns="" id="{7BABC7C2-E89C-483C-99AB-ECA08726D5FF}"/>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8">
              <a:extLst>
                <a:ext uri="{FF2B5EF4-FFF2-40B4-BE49-F238E27FC236}">
                  <a16:creationId xmlns:a16="http://schemas.microsoft.com/office/drawing/2014/main" xmlns="" id="{0A3056E5-2522-489A-ADAB-A48F64FDC5F5}"/>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9">
              <a:extLst>
                <a:ext uri="{FF2B5EF4-FFF2-40B4-BE49-F238E27FC236}">
                  <a16:creationId xmlns:a16="http://schemas.microsoft.com/office/drawing/2014/main" xmlns="" id="{13596E3E-4F20-41EF-9916-2C9851CF863A}"/>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0">
              <a:extLst>
                <a:ext uri="{FF2B5EF4-FFF2-40B4-BE49-F238E27FC236}">
                  <a16:creationId xmlns:a16="http://schemas.microsoft.com/office/drawing/2014/main" xmlns="" id="{ADB9B96C-9BD7-432F-81E8-679D4A1700F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1">
              <a:extLst>
                <a:ext uri="{FF2B5EF4-FFF2-40B4-BE49-F238E27FC236}">
                  <a16:creationId xmlns:a16="http://schemas.microsoft.com/office/drawing/2014/main" xmlns="" id="{19EAB0EA-BBEE-4EA3-B9F2-8E67CB5A912D}"/>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85886830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Chapitre 2">
    <p:bg>
      <p:bgPr>
        <a:gradFill flip="none" rotWithShape="1">
          <a:gsLst>
            <a:gs pos="0">
              <a:schemeClr val="accent2"/>
            </a:gs>
            <a:gs pos="97000">
              <a:schemeClr val="accent3"/>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A5FC47D9-1529-4B48-A451-531F4F95F6E3}"/>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9F82C9E3-5D81-448B-B7D4-4AE5ADD93CC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0848C7FE-C92A-4A40-BC75-B3696089344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9E5D4EAE-216A-460A-93F4-A0DF6BE0FC48}"/>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3A1B007A-ED1B-478F-A903-D6B8E187ADA1}"/>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C6A88110-67A4-477F-99B0-5365A1CB0175}"/>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BD18D62F-777C-4753-A413-78138B74DF1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722C8E4B-4EFD-45C8-A943-79315B88BFD1}"/>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D355C63A-3651-46D1-B356-155BC6F24BCB}"/>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16628883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Chapitre 3">
    <p:bg>
      <p:bgPr>
        <a:gradFill flip="none" rotWithShape="1">
          <a:gsLst>
            <a:gs pos="0">
              <a:srgbClr val="7F45C4"/>
            </a:gs>
            <a:gs pos="97000">
              <a:schemeClr val="accent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ED42150A-0613-4BF8-A9FF-818ED8FD26C1}"/>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F527E797-E3BD-4187-9A9E-E91A6FACCD5E}"/>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1E24C427-DFFB-4A04-BB40-2D94BE0E7665}"/>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D31BA7D7-6099-4BAA-9785-550EB9834A6D}"/>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5A138C11-B6FF-48D6-B735-F688C96ACF5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923879DF-2D70-4605-8141-1D6B5A4C1573}"/>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7694C658-9705-4108-BBFF-5E70B3BDF6E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49FEC4D4-3C60-4029-A8FB-CF7E2F7829A3}"/>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9099B522-608B-4312-92AB-0FAC1FB781D7}"/>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44367545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secHead" preserve="1">
  <p:cSld name="Chapitre 4">
    <p:bg>
      <p:bgPr>
        <a:gradFill flip="none" rotWithShape="1">
          <a:gsLst>
            <a:gs pos="0">
              <a:schemeClr val="accent5"/>
            </a:gs>
            <a:gs pos="97000">
              <a:schemeClr val="accent6"/>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C7AF91C7-B653-4C6E-AFBB-9BE63B569A7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635E2042-2834-4CF0-A501-FFC931DBF259}"/>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ED3E62C7-55C9-4531-A961-1AE31AA19680}"/>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1C08DAF2-B3AB-424E-8C62-F9517A3EB05A}"/>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7E22A719-8840-4B18-A8AE-E5FC4A6CBDBC}"/>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37E972C7-BAAC-4265-B07C-DCB4F735CE4D}"/>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F2461A47-A63B-436A-B88D-B7E06EB69127}"/>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3F4B58F7-63BF-46F0-80B3-D9D98696C5B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94FA1DC-4EB9-44A9-AC78-81D9ECCFA5CE}"/>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4000534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secHead" preserve="1">
  <p:cSld name="Chapitre 5">
    <p:bg>
      <p:bgPr>
        <a:gradFill flip="none" rotWithShape="1">
          <a:gsLst>
            <a:gs pos="0">
              <a:srgbClr val="FFA807"/>
            </a:gs>
            <a:gs pos="97000">
              <a:srgbClr val="FF6707"/>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45655982-800C-4723-8DA3-0E3E6E3B396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4F76A096-57DE-4551-8B73-D03C1F86314D}"/>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57F7D3EA-DA4A-4C60-AB44-627B6D004DCA}"/>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A59419F1-60A4-44A6-899C-0CD3F405D161}"/>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03B098DC-9244-4405-8D25-6200AF355CF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8A132589-3794-440D-B43D-2330B4FA4080}"/>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05A30C4F-36BD-464F-8908-425EE12C5A7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BFA6ACC0-64AD-4794-B4DD-AC4F654A549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6696793-6E16-40A7-9AF4-04A56F8FBC08}"/>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30273075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hapitre 1 - bleu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3"/>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0E850AAD-8380-40B3-A6BA-C558326BC17A}"/>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786EA254-C30D-4380-A58E-B01D67F1B75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AA371BF0-FCDA-4E98-914F-5CCBE8412424}"/>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A4DC053E-9646-469F-ACB2-518CFE9FAE23}"/>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BE5DE99F-08A0-4DB0-B318-69934010EFBA}"/>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125C9FE3-FD54-48AB-85FF-63CB4C060E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6B1311DF-3FCC-4C3A-80D0-52819880F477}"/>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47B7EB08-A8D7-4EB8-B611-4470AF428336}"/>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7D946263-E604-4BCE-9C48-6FCC06388D23}"/>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6E46EE2-0B4F-4796-8C1E-A6EFC35159F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77F3E08B-7B51-4804-BD88-1439EBA7B790}"/>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574841CA-8EE6-400A-9BCA-1446B32C7A9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C1FCA584-1C29-4DA6-91BC-81AFA9E36598}"/>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30B1D4B1-9E80-45AC-A434-DE75A30BCEBD}"/>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EB3CCBE-1009-47AE-AA94-96A2A51913E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32A23468-CF3D-400E-A1FE-F612FF4B3C70}"/>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55CF3F79-0AAA-4AFF-889D-6D4AC632D3F8}"/>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A6651085-AD10-4843-808F-CD83D557C3D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5A304048-E825-4F57-83FB-4E3171023D2B}"/>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D1F37190-7ADB-4DFC-9989-6692EDDEAA27}"/>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62D0B03-6DAA-48ED-BE5D-818D5D817A66}"/>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B5CCB44-8893-4944-8708-D0D2DC6E72AB}"/>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E69AF28-FA58-4CD4-BD40-02575C9D58E1}"/>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7A03E49-D6FC-4517-B3C2-C5A7D8FAF831}"/>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98A2ACCA-086B-43DA-95B0-6CF4C5887AEF}"/>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6347AF4C-C4F9-44C1-BD43-B58A95B2472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C25C5906-413C-49DB-9C48-D3B1668F2405}"/>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FDC173B0-D064-4F04-8745-16FEA2B9FFB0}"/>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B9327548-AA7B-4C9E-89EA-4C91C70B03A7}"/>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E869455A-E52E-47CA-9403-D26BE8B271CE}"/>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37A61FAB-5555-44F7-B48B-9488EFD14498}"/>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C9B543F3-97AD-4FC8-80DD-6687B6DD85C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3ECC9125-B3A9-4587-9DE8-D1BDCCE34889}"/>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29339ECD-C44F-4203-AD80-5D311C09AE98}"/>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72779554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hapitre 2 - violet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4"/>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7F45C4"/>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93FF2416-9095-4FEF-8109-A8391CB46BF0}"/>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E32C700C-2CAA-4B4B-BAD2-39B3F512C6A0}"/>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D36FD574-6146-48F7-BB2D-AD0E8D21D9E7}"/>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443D04E-7A60-4252-9473-E83896CF336B}"/>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DA655AB2-92B7-4A8C-AAC3-A4090D25C610}"/>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7E0915A2-D41A-4DD8-9E19-186BE43C5047}"/>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0727FABD-6F50-4C80-A1D8-6242F5AFC33C}"/>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11DC2822-1666-4ABE-B88F-D2198B78CA9D}"/>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686CE9DB-6216-4767-BC06-5B4459831E5B}"/>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2BD2FA8F-635F-4D3F-9400-84495D2FC952}"/>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A00E5E1E-ED66-4B56-803D-EDE8F3FD8838}"/>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AE360D61-7726-4959-A1C5-39E77048F08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4541DC5-7161-4322-BA21-0A8FD669EE12}"/>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B1DE4000-26BC-4AE5-B1D3-B92AD8AFA431}"/>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860986A8-13FE-4BE3-BA2C-22D872BD3670}"/>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09AAB400-F227-4168-87C7-B220B26F84C8}"/>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A7E92FA8-E10D-4B8F-B782-BD8A6EB3F65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B3FC877A-3624-48DF-97CE-EA0D5CDD66B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0E899BDA-F97C-49B2-A431-E0F8141655C4}"/>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62A36178-C93D-4D54-B487-298B949FAF5A}"/>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B4D42643-2FC7-4EDB-9B0B-3B3286DFA7F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A3A15F9-D21D-499B-9714-D7EF27DF0F67}"/>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02534CE1-9FCB-430E-A147-87D847BA3A05}"/>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4A28BE71-53C5-40A3-88A5-71680E9A4BD4}"/>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361A3491-6405-43A2-871E-F67C9BEE6B31}"/>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D1B60A1-A2F0-4BEE-ADBD-BE0461D6B04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6B2D500-EBA4-4C38-AF60-334D00525BE8}"/>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DC8E63CB-BCAA-473B-A68D-89A50CE6ABCC}"/>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008655A4-ADCD-4076-8976-B2FA3E703382}"/>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BDDDFB5B-E1E3-4080-8242-614FEB2401D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44644DFE-5F77-49FB-BC9F-F4D6435818F3}"/>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7C9CD63A-BCD7-43DB-9F4A-37E9F7FE97E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7A040286-F29A-4969-AF8C-99B867CEECF0}"/>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7B86A7E4-B274-451F-A687-B11A9E4957CD}"/>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75274068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hapitre 3 - ros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6"/>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43D84126-0D0C-4117-ABE9-5ADD8E397B39}"/>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CD607E7D-D277-4E42-B867-80AEE292FF48}"/>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ECB52D05-E9D7-4D49-BE6A-36860EE4030E}"/>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41F6D821-BD9A-4021-8769-67757CF61556}"/>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96A3B8BA-0A5D-45A6-A363-DEFD4259D4A6}"/>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AC15245C-FD67-4B8C-9A9A-043287F5441B}"/>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7F61C85C-9C01-454E-A5C4-A65269DDCC14}"/>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7D0FCF7D-93A2-4C7E-A56C-E0311B6644E5}"/>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3993A956-18E5-4D28-8A49-493FD832020D}"/>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E524FE5-6C91-4CC5-ADB4-D31E6C0A038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F9697406-C0CB-4FB8-82BE-5176C93CDD01}"/>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708B41E8-FB93-4E0A-9AB9-B50A98C96074}"/>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EB4EE13-AE19-4534-81EA-DEF2D3F71D93}"/>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25DB755D-32F0-41A8-95CC-25465597506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1C1F56DE-64A5-494F-87EF-BFA01637F41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2A14A759-10DC-46B4-9EB7-ABDC9DEB8CE5}"/>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CE7B66A5-EC65-4C9E-85AE-171B4FC3878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2DECF610-0894-4E5C-97E9-56BC8DB5997B}"/>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DA869F89-A8D0-4065-ADF4-E66B6A9710D6}"/>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51D16004-FE4F-4B7F-A1B3-D9508591FC6F}"/>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7A540BB-33BF-4281-ABF9-BB51D6E2C29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A0FB986B-B19F-436B-9466-674FF82BC105}"/>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BC134EE-8597-4F93-B25A-46860C8E646B}"/>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0DBC4B8-9BB9-4FB5-A83E-8DCFAFD763E3}"/>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BA560182-2C8E-4F8A-9232-4C3E898F4ED8}"/>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23DBE36-42AF-4B89-BE0D-36581AA3D3C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04A6909B-27AF-4226-927B-847A8A2FD0A1}"/>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7CC6C36D-9AA9-470B-A17C-D22472DA6FB8}"/>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FE279C00-CFCB-498E-8855-198F24E077F8}"/>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4A1F1E71-30C9-4219-B9F5-6C120908D48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98BBFADA-C309-4956-AF88-8FD64D0841B5}"/>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80CC3ED-B8D4-482F-B179-CF959B0AC510}"/>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A8A634A9-7F21-40AE-ACDC-A9B38456CB18}"/>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A2482CE8-DB21-4B4C-87BD-B2961538205A}"/>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36321585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hapitre 4 - orang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rgbClr val="FF6707"/>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FFA807"/>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FA5228A5-D3B2-480F-A5EC-14488537822E}"/>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AB24C3E5-FFB1-41DC-A35D-DFAE5052D4C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F817436C-369C-4C0E-8165-43291E000269}"/>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ABFF2EA-70C7-437D-81D9-89852A1EC4D5}"/>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CE2D576B-FB49-4C7F-BD1F-E5F3BB1E1854}"/>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6702FE57-2945-4EA6-9AC4-2CF4B1D033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A36AEEDB-2BB2-4C6D-BBD6-1355779D6312}"/>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F6FF3BC0-0008-4212-A992-237CFD35E291}"/>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04206442-D61C-45F1-BCEA-BBD1C6933704}"/>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E48AE650-19F3-4FD0-98AA-284E8117204E}"/>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D27FBD07-770A-4C13-B607-A1EE8664D234}"/>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3CC71885-B395-4581-8CFB-073739420597}"/>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7C975DAE-DB3A-478E-8C25-9CB647B7764F}"/>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4961122B-FA66-4EB1-B77E-01056659781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2281037-059E-4D6E-B531-F3E13FADB1B2}"/>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BCFAA57D-4279-4152-9725-C27AE9AAC9C3}"/>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28036BCE-7971-45A2-99E3-9FE1DA1920E0}"/>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3362F74F-58BA-45BD-91EB-85BE6B60815C}"/>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F084B0EB-31FC-4A9D-B575-D258D19020EC}"/>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F1A3A88F-3AB0-4BE8-B80A-D75E0DAC73ED}"/>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7F89BB33-74EE-47B7-BA9A-AAF9A8BBC2EF}"/>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22016FE0-B9E3-4AB5-947F-3409C9ADFA90}"/>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F85EDB09-DCE0-41E3-9F65-F2B1A166BF7C}"/>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BD8D7399-9AAD-431E-A08E-9B9AB9137B98}"/>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F82A8E10-EED6-436C-B7F9-85F8EA0ED4F4}"/>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93365553-0CE6-4157-9680-F1C14232848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B722991-62A8-4F3F-A489-07461D498AF4}"/>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3761B23E-B00C-4FC1-97FB-E276C71887EF}"/>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1EA52F65-8CA1-44CF-8C3A-23DB1416AC60}"/>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222F807E-BCC3-4A67-A0D0-6AD9A2E8D818}"/>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5707B1FD-32A3-47F9-A400-CC2FAFB1FB9F}"/>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CC11372-F651-4F2B-AE93-0057BB606C53}"/>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F49E74A9-45D6-4E0D-B0F2-FA6BE1AC0522}"/>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09C073DE-D33B-4E19-85C2-9B02522F1F86}"/>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70654206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Mise en valeur - vert">
    <p:bg>
      <p:bgPr>
        <a:gradFill>
          <a:gsLst>
            <a:gs pos="0">
              <a:schemeClr val="accent1"/>
            </a:gs>
            <a:gs pos="97000">
              <a:srgbClr val="36C3A8"/>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F490FDFF-AC3A-46F0-801A-EF544D52512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49D48A65-7E9F-43F5-80ED-EB548946C8E6}"/>
              </a:ext>
            </a:extLst>
          </p:cNvPr>
          <p:cNvSpPr/>
          <p:nvPr userDrawn="1"/>
        </p:nvSpPr>
        <p:spPr>
          <a:xfrm>
            <a:off x="2369" y="1"/>
            <a:ext cx="12187263" cy="6857999"/>
          </a:xfrm>
          <a:prstGeom prst="rect">
            <a:avLst/>
          </a:prstGeom>
          <a:gradFill>
            <a:gsLst>
              <a:gs pos="0">
                <a:schemeClr val="accent1">
                  <a:alpha val="70000"/>
                </a:schemeClr>
              </a:gs>
              <a:gs pos="97000">
                <a:srgbClr val="36C3A8">
                  <a:alpha val="70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96158334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Mise en valeur - bleu">
    <p:bg>
      <p:bgPr>
        <a:gradFill>
          <a:gsLst>
            <a:gs pos="0">
              <a:schemeClr val="accent2"/>
            </a:gs>
            <a:gs pos="97000">
              <a:schemeClr val="accent3"/>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7B8C9871-1043-4F54-8E7A-7139ED811777}"/>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35D9D3B2-AFD5-44C6-BD76-97BBE4211C14}"/>
              </a:ext>
            </a:extLst>
          </p:cNvPr>
          <p:cNvSpPr/>
          <p:nvPr userDrawn="1"/>
        </p:nvSpPr>
        <p:spPr>
          <a:xfrm>
            <a:off x="2369" y="0"/>
            <a:ext cx="12187263" cy="6858000"/>
          </a:xfrm>
          <a:prstGeom prst="rect">
            <a:avLst/>
          </a:prstGeom>
          <a:gradFill rotWithShape="0">
            <a:gsLst>
              <a:gs pos="0">
                <a:schemeClr val="accent2">
                  <a:alpha val="90000"/>
                </a:schemeClr>
              </a:gs>
              <a:gs pos="97000">
                <a:schemeClr val="accent3">
                  <a:alpha val="90000"/>
                </a:schemeClr>
              </a:gs>
            </a:gsLst>
            <a:path path="circle">
              <a:fillToRect l="50019" t="50000" r="49981" b="50000"/>
            </a:path>
            <a:tileRect r="-3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42702760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Mise en valeur - violet">
    <p:bg>
      <p:bgPr>
        <a:gradFill>
          <a:gsLst>
            <a:gs pos="0">
              <a:srgbClr val="7F45C4"/>
            </a:gs>
            <a:gs pos="97000">
              <a:schemeClr val="accent4"/>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C9965F73-7027-40F4-BEB3-9B85A64E9BBB}"/>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9" y="0"/>
            <a:ext cx="12187263" cy="6858000"/>
          </a:xfrm>
          <a:prstGeom prst="rect">
            <a:avLst/>
          </a:prstGeom>
        </p:spPr>
      </p:pic>
      <p:sp>
        <p:nvSpPr>
          <p:cNvPr id="59" name="Rectangle 58">
            <a:extLst>
              <a:ext uri="{FF2B5EF4-FFF2-40B4-BE49-F238E27FC236}">
                <a16:creationId xmlns:a16="http://schemas.microsoft.com/office/drawing/2014/main" xmlns="" id="{72BE30E9-AC74-4C31-8481-A363561A6FBF}"/>
              </a:ext>
            </a:extLst>
          </p:cNvPr>
          <p:cNvSpPr/>
          <p:nvPr userDrawn="1"/>
        </p:nvSpPr>
        <p:spPr>
          <a:xfrm>
            <a:off x="2369" y="1"/>
            <a:ext cx="12187263" cy="6857999"/>
          </a:xfrm>
          <a:prstGeom prst="rect">
            <a:avLst/>
          </a:prstGeom>
          <a:gradFill rotWithShape="0">
            <a:gsLst>
              <a:gs pos="0">
                <a:srgbClr val="7F45C4">
                  <a:alpha val="90000"/>
                </a:srgbClr>
              </a:gs>
              <a:gs pos="97000">
                <a:schemeClr val="accent4">
                  <a:alpha val="90000"/>
                </a:scheme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49814870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Mise en valeur - rose">
    <p:bg>
      <p:bgPr>
        <a:gradFill>
          <a:gsLst>
            <a:gs pos="0">
              <a:schemeClr val="accent5"/>
            </a:gs>
            <a:gs pos="97000">
              <a:schemeClr val="accent6"/>
            </a:gs>
          </a:gsLst>
          <a:path path="circle">
            <a:fillToRect l="50000" t="50000" r="50000" b="50000"/>
          </a:path>
        </a:gradFill>
        <a:effectLst/>
      </p:bgPr>
    </p:bg>
    <p:spTree>
      <p:nvGrpSpPr>
        <p:cNvPr id="1" name=""/>
        <p:cNvGrpSpPr/>
        <p:nvPr/>
      </p:nvGrpSpPr>
      <p:grpSpPr>
        <a:xfrm>
          <a:off x="0" y="0"/>
          <a:ext cx="0" cy="0"/>
          <a:chOff x="0" y="0"/>
          <a:chExt cx="0" cy="0"/>
        </a:xfrm>
      </p:grpSpPr>
      <p:pic>
        <p:nvPicPr>
          <p:cNvPr id="59" name="Image 58">
            <a:extLst>
              <a:ext uri="{FF2B5EF4-FFF2-40B4-BE49-F238E27FC236}">
                <a16:creationId xmlns:a16="http://schemas.microsoft.com/office/drawing/2014/main" xmlns="" id="{73C85AB8-4CDC-4DF5-929C-8B8184CEF772}"/>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8" name="Rectangle 57">
            <a:extLst>
              <a:ext uri="{FF2B5EF4-FFF2-40B4-BE49-F238E27FC236}">
                <a16:creationId xmlns:a16="http://schemas.microsoft.com/office/drawing/2014/main" xmlns="" id="{D78CB5BE-B847-4A91-92AA-07044B0D0BE3}"/>
              </a:ext>
            </a:extLst>
          </p:cNvPr>
          <p:cNvSpPr/>
          <p:nvPr userDrawn="1"/>
        </p:nvSpPr>
        <p:spPr>
          <a:xfrm>
            <a:off x="0" y="0"/>
            <a:ext cx="12192000" cy="6858000"/>
          </a:xfrm>
          <a:prstGeom prst="rect">
            <a:avLst/>
          </a:prstGeom>
          <a:gradFill rotWithShape="0">
            <a:gsLst>
              <a:gs pos="0">
                <a:schemeClr val="accent5">
                  <a:alpha val="85000"/>
                </a:schemeClr>
              </a:gs>
              <a:gs pos="97000">
                <a:schemeClr val="accent6">
                  <a:alpha val="8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95742218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Mise en valeur - orange">
    <p:bg>
      <p:bgPr>
        <a:gradFill>
          <a:gsLst>
            <a:gs pos="0">
              <a:srgbClr val="FFA807"/>
            </a:gs>
            <a:gs pos="97000">
              <a:srgbClr val="FF6707"/>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0BEE2A10-BBB1-42F6-8117-AE19C2036AA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60" name="Rectangle 59">
            <a:extLst>
              <a:ext uri="{FF2B5EF4-FFF2-40B4-BE49-F238E27FC236}">
                <a16:creationId xmlns:a16="http://schemas.microsoft.com/office/drawing/2014/main" xmlns="" id="{A4EFAD04-875A-41AF-967F-CC83FEA79027}"/>
              </a:ext>
            </a:extLst>
          </p:cNvPr>
          <p:cNvSpPr/>
          <p:nvPr userDrawn="1"/>
        </p:nvSpPr>
        <p:spPr>
          <a:xfrm>
            <a:off x="2369" y="1"/>
            <a:ext cx="12187263" cy="6857999"/>
          </a:xfrm>
          <a:prstGeom prst="rect">
            <a:avLst/>
          </a:prstGeom>
          <a:gradFill rotWithShape="0">
            <a:gsLst>
              <a:gs pos="0">
                <a:srgbClr val="FFA807">
                  <a:alpha val="80000"/>
                </a:srgbClr>
              </a:gs>
              <a:gs pos="97000">
                <a:srgbClr val="FF6707">
                  <a:alpha val="80000"/>
                </a:srgb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37180294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Fin">
    <p:bg>
      <p:bgPr>
        <a:gradFill>
          <a:gsLst>
            <a:gs pos="0">
              <a:srgbClr val="26606C"/>
            </a:gs>
            <a:gs pos="97000">
              <a:schemeClr val="tx2"/>
            </a:gs>
          </a:gsLst>
          <a:path path="circle">
            <a:fillToRect l="50000" t="50000" r="50000" b="50000"/>
          </a:path>
        </a:gra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xmlns="" id="{6EC136CA-27F8-49DD-B209-4DAA16D2E953}"/>
              </a:ext>
            </a:extLst>
          </p:cNvPr>
          <p:cNvPicPr>
            <a:picLocks noChangeAspect="1"/>
          </p:cNvPicPr>
          <p:nvPr userDrawn="1"/>
        </p:nvPicPr>
        <p:blipFill rotWithShape="1">
          <a:blip r:embed="rId2" cstate="print">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1524000" y="1"/>
            <a:ext cx="9144000" cy="6598762"/>
          </a:xfrm>
        </p:spPr>
        <p:txBody>
          <a:bodyPr wrap="none" anchor="ctr">
            <a:normAutofit/>
          </a:bodyPr>
          <a:lstStyle>
            <a:lvl1pPr algn="ctr">
              <a:defRPr sz="6000" spc="200" baseline="0">
                <a:solidFill>
                  <a:schemeClr val="bg1"/>
                </a:solidFill>
              </a:defRPr>
            </a:lvl1pPr>
          </a:lstStyle>
          <a:p>
            <a:r>
              <a:rPr lang="fr-FR" dirty="0"/>
              <a:t>Modifiez le style du titre</a:t>
            </a:r>
          </a:p>
        </p:txBody>
      </p:sp>
      <p:sp>
        <p:nvSpPr>
          <p:cNvPr id="5" name="Triangle rectangle 4">
            <a:extLst>
              <a:ext uri="{FF2B5EF4-FFF2-40B4-BE49-F238E27FC236}">
                <a16:creationId xmlns:a16="http://schemas.microsoft.com/office/drawing/2014/main" xmlns="" id="{3960E171-2C93-4931-973D-4841A8F0A1E4}"/>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Image 6">
            <a:extLst>
              <a:ext uri="{FF2B5EF4-FFF2-40B4-BE49-F238E27FC236}">
                <a16:creationId xmlns:a16="http://schemas.microsoft.com/office/drawing/2014/main" xmlns="" id="{64535C1E-748C-466B-B9C8-6A9F7D283933}"/>
              </a:ext>
            </a:extLst>
          </p:cNvPr>
          <p:cNvPicPr>
            <a:picLocks noChangeAspect="1"/>
          </p:cNvPicPr>
          <p:nvPr userDrawn="1"/>
        </p:nvPicPr>
        <p:blipFill>
          <a:blip r:embed="rId4"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400963180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66CC062-B445-43CD-B1AB-2832D6925C4E}" type="datetimeFigureOut">
              <a:rPr lang="fr-FR" smtClean="0"/>
              <a:pPr/>
              <a:t>05/10/2026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A7ED3F5A-8404-499A-9B46-C95A3B13E811}" type="slidenum">
              <a:rPr lang="fr-FR" smtClean="0"/>
              <a:pPr/>
              <a:t>‹N°›</a:t>
            </a:fld>
            <a:endParaRPr lang="fr-FR"/>
          </a:p>
        </p:txBody>
      </p:sp>
    </p:spTree>
    <p:extLst>
      <p:ext uri="{BB962C8B-B14F-4D97-AF65-F5344CB8AC3E}">
        <p14:creationId xmlns:p14="http://schemas.microsoft.com/office/powerpoint/2010/main" xmlns="" val="289990920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Couverture 1 - vert">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bg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47" name="Rectangle 46">
            <a:extLst>
              <a:ext uri="{FF2B5EF4-FFF2-40B4-BE49-F238E27FC236}">
                <a16:creationId xmlns:a16="http://schemas.microsoft.com/office/drawing/2014/main" xmlns="" id="{A0B52EEB-E28D-4AFF-8111-ABA830A916E6}"/>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48" name="Freeform 5">
            <a:extLst>
              <a:ext uri="{FF2B5EF4-FFF2-40B4-BE49-F238E27FC236}">
                <a16:creationId xmlns:a16="http://schemas.microsoft.com/office/drawing/2014/main" xmlns="" id="{6D897235-2520-457C-949A-CC1A9DCD80BC}"/>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62917092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title" preserve="1">
  <p:cSld name="Couverture 2 - bleu">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9B98D1A2-E247-4444-B99E-99F9B32C48BF}"/>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05524195-A187-410F-92A8-55F7774E1AA8}"/>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26298599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reserve="1">
  <p:cSld name="Couverture 3 - rose">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0481103D-4CE9-4809-B61C-22317935ED2E}"/>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322B8CA0-A55D-4D42-B24F-C718A27C3453}"/>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236078470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Sommair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1992198"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8A8083D0-F1E7-4C06-A3AB-9C827662E9EE}" type="datetime1">
              <a:rPr lang="fr-FR" smtClean="0"/>
              <a:pPr/>
              <a:t>05/10/2026</a:t>
            </a:fld>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16" name="Espace réservé du contenu 2">
            <a:extLst>
              <a:ext uri="{FF2B5EF4-FFF2-40B4-BE49-F238E27FC236}">
                <a16:creationId xmlns:a16="http://schemas.microsoft.com/office/drawing/2014/main" xmlns="" id="{B85C9EC5-2433-4E99-8C2A-61A97DCDA678}"/>
              </a:ext>
            </a:extLst>
          </p:cNvPr>
          <p:cNvSpPr>
            <a:spLocks noGrp="1"/>
          </p:cNvSpPr>
          <p:nvPr>
            <p:ph idx="13"/>
          </p:nvPr>
        </p:nvSpPr>
        <p:spPr>
          <a:xfrm>
            <a:off x="1332768"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17" name="Espace réservé du contenu 2">
            <a:extLst>
              <a:ext uri="{FF2B5EF4-FFF2-40B4-BE49-F238E27FC236}">
                <a16:creationId xmlns:a16="http://schemas.microsoft.com/office/drawing/2014/main" xmlns="" id="{320D7093-49E2-4832-8E0E-899925AF6496}"/>
              </a:ext>
            </a:extLst>
          </p:cNvPr>
          <p:cNvSpPr>
            <a:spLocks noGrp="1"/>
          </p:cNvSpPr>
          <p:nvPr>
            <p:ph idx="14" hasCustomPrompt="1"/>
          </p:nvPr>
        </p:nvSpPr>
        <p:spPr>
          <a:xfrm>
            <a:off x="1992198"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18" name="Espace réservé du contenu 2">
            <a:extLst>
              <a:ext uri="{FF2B5EF4-FFF2-40B4-BE49-F238E27FC236}">
                <a16:creationId xmlns:a16="http://schemas.microsoft.com/office/drawing/2014/main" xmlns="" id="{BB55BABC-82DB-4762-921A-892C70AA0563}"/>
              </a:ext>
            </a:extLst>
          </p:cNvPr>
          <p:cNvSpPr>
            <a:spLocks noGrp="1"/>
          </p:cNvSpPr>
          <p:nvPr>
            <p:ph idx="15"/>
          </p:nvPr>
        </p:nvSpPr>
        <p:spPr>
          <a:xfrm>
            <a:off x="1332768"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7" name="Espace réservé du contenu 2">
            <a:extLst>
              <a:ext uri="{FF2B5EF4-FFF2-40B4-BE49-F238E27FC236}">
                <a16:creationId xmlns:a16="http://schemas.microsoft.com/office/drawing/2014/main" xmlns="" id="{2E50B904-526E-4B48-B7A8-7B33376D70A2}"/>
              </a:ext>
            </a:extLst>
          </p:cNvPr>
          <p:cNvSpPr>
            <a:spLocks noGrp="1"/>
          </p:cNvSpPr>
          <p:nvPr>
            <p:ph idx="16" hasCustomPrompt="1"/>
          </p:nvPr>
        </p:nvSpPr>
        <p:spPr>
          <a:xfrm>
            <a:off x="5802857"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28" name="Espace réservé du contenu 2">
            <a:extLst>
              <a:ext uri="{FF2B5EF4-FFF2-40B4-BE49-F238E27FC236}">
                <a16:creationId xmlns:a16="http://schemas.microsoft.com/office/drawing/2014/main" xmlns="" id="{C8D7BE0B-BA6F-4F81-B586-4A75EA577AF4}"/>
              </a:ext>
            </a:extLst>
          </p:cNvPr>
          <p:cNvSpPr>
            <a:spLocks noGrp="1"/>
          </p:cNvSpPr>
          <p:nvPr>
            <p:ph idx="17"/>
          </p:nvPr>
        </p:nvSpPr>
        <p:spPr>
          <a:xfrm>
            <a:off x="5143427"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9" name="Espace réservé du contenu 2">
            <a:extLst>
              <a:ext uri="{FF2B5EF4-FFF2-40B4-BE49-F238E27FC236}">
                <a16:creationId xmlns:a16="http://schemas.microsoft.com/office/drawing/2014/main" xmlns="" id="{DB75837D-C7D1-4085-83DF-7801A9C6D216}"/>
              </a:ext>
            </a:extLst>
          </p:cNvPr>
          <p:cNvSpPr>
            <a:spLocks noGrp="1"/>
          </p:cNvSpPr>
          <p:nvPr>
            <p:ph idx="18" hasCustomPrompt="1"/>
          </p:nvPr>
        </p:nvSpPr>
        <p:spPr>
          <a:xfrm>
            <a:off x="5802857"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0" name="Espace réservé du contenu 2">
            <a:extLst>
              <a:ext uri="{FF2B5EF4-FFF2-40B4-BE49-F238E27FC236}">
                <a16:creationId xmlns:a16="http://schemas.microsoft.com/office/drawing/2014/main" xmlns="" id="{5BC47040-4F84-4D88-A511-4B6212699474}"/>
              </a:ext>
            </a:extLst>
          </p:cNvPr>
          <p:cNvSpPr>
            <a:spLocks noGrp="1"/>
          </p:cNvSpPr>
          <p:nvPr>
            <p:ph idx="19"/>
          </p:nvPr>
        </p:nvSpPr>
        <p:spPr>
          <a:xfrm>
            <a:off x="5143427"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1" name="Espace réservé du contenu 2">
            <a:extLst>
              <a:ext uri="{FF2B5EF4-FFF2-40B4-BE49-F238E27FC236}">
                <a16:creationId xmlns:a16="http://schemas.microsoft.com/office/drawing/2014/main" xmlns="" id="{01D17A67-5837-4667-AA92-B724DE81D1DB}"/>
              </a:ext>
            </a:extLst>
          </p:cNvPr>
          <p:cNvSpPr>
            <a:spLocks noGrp="1"/>
          </p:cNvSpPr>
          <p:nvPr>
            <p:ph idx="20" hasCustomPrompt="1"/>
          </p:nvPr>
        </p:nvSpPr>
        <p:spPr>
          <a:xfrm>
            <a:off x="9607814"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2" name="Espace réservé du contenu 2">
            <a:extLst>
              <a:ext uri="{FF2B5EF4-FFF2-40B4-BE49-F238E27FC236}">
                <a16:creationId xmlns:a16="http://schemas.microsoft.com/office/drawing/2014/main" xmlns="" id="{EA7F1E6D-4484-44CF-9E0A-0DFCF3E2F9E7}"/>
              </a:ext>
            </a:extLst>
          </p:cNvPr>
          <p:cNvSpPr>
            <a:spLocks noGrp="1"/>
          </p:cNvSpPr>
          <p:nvPr>
            <p:ph idx="21"/>
          </p:nvPr>
        </p:nvSpPr>
        <p:spPr>
          <a:xfrm>
            <a:off x="8948384"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3" name="Espace réservé du contenu 2">
            <a:extLst>
              <a:ext uri="{FF2B5EF4-FFF2-40B4-BE49-F238E27FC236}">
                <a16:creationId xmlns:a16="http://schemas.microsoft.com/office/drawing/2014/main" xmlns="" id="{47A37BC5-852F-420D-A7B5-87566B488BCD}"/>
              </a:ext>
            </a:extLst>
          </p:cNvPr>
          <p:cNvSpPr>
            <a:spLocks noGrp="1"/>
          </p:cNvSpPr>
          <p:nvPr>
            <p:ph idx="22" hasCustomPrompt="1"/>
          </p:nvPr>
        </p:nvSpPr>
        <p:spPr>
          <a:xfrm>
            <a:off x="9607814"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4" name="Espace réservé du contenu 2">
            <a:extLst>
              <a:ext uri="{FF2B5EF4-FFF2-40B4-BE49-F238E27FC236}">
                <a16:creationId xmlns:a16="http://schemas.microsoft.com/office/drawing/2014/main" xmlns="" id="{DA68EC4B-0BDD-40FE-AA9E-4198BAE7BE6A}"/>
              </a:ext>
            </a:extLst>
          </p:cNvPr>
          <p:cNvSpPr>
            <a:spLocks noGrp="1"/>
          </p:cNvSpPr>
          <p:nvPr>
            <p:ph idx="23"/>
          </p:nvPr>
        </p:nvSpPr>
        <p:spPr>
          <a:xfrm>
            <a:off x="8948384"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grpSp>
        <p:nvGrpSpPr>
          <p:cNvPr id="35" name="Group 4">
            <a:extLst>
              <a:ext uri="{FF2B5EF4-FFF2-40B4-BE49-F238E27FC236}">
                <a16:creationId xmlns:a16="http://schemas.microsoft.com/office/drawing/2014/main" xmlns="" id="{46C8EFC3-BCAD-48B6-949B-88061504AF79}"/>
              </a:ext>
            </a:extLst>
          </p:cNvPr>
          <p:cNvGrpSpPr>
            <a:grpSpLocks noChangeAspect="1"/>
          </p:cNvGrpSpPr>
          <p:nvPr userDrawn="1"/>
        </p:nvGrpSpPr>
        <p:grpSpPr bwMode="auto">
          <a:xfrm>
            <a:off x="9022117" y="6391740"/>
            <a:ext cx="2429683" cy="165086"/>
            <a:chOff x="3183" y="2079"/>
            <a:chExt cx="4327" cy="294"/>
          </a:xfrm>
        </p:grpSpPr>
        <p:sp>
          <p:nvSpPr>
            <p:cNvPr id="36" name="Freeform 5">
              <a:extLst>
                <a:ext uri="{FF2B5EF4-FFF2-40B4-BE49-F238E27FC236}">
                  <a16:creationId xmlns:a16="http://schemas.microsoft.com/office/drawing/2014/main" xmlns="" id="{7DDCEF25-4711-49C5-9EDE-CD02E312BA2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6">
              <a:extLst>
                <a:ext uri="{FF2B5EF4-FFF2-40B4-BE49-F238E27FC236}">
                  <a16:creationId xmlns:a16="http://schemas.microsoft.com/office/drawing/2014/main" xmlns="" id="{D58030E8-3C13-4581-AFEE-9B261BCBAC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7">
              <a:extLst>
                <a:ext uri="{FF2B5EF4-FFF2-40B4-BE49-F238E27FC236}">
                  <a16:creationId xmlns:a16="http://schemas.microsoft.com/office/drawing/2014/main" xmlns="" id="{EBC30E6D-8F55-4FCE-903E-9B7F0EA68D3F}"/>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8">
              <a:extLst>
                <a:ext uri="{FF2B5EF4-FFF2-40B4-BE49-F238E27FC236}">
                  <a16:creationId xmlns:a16="http://schemas.microsoft.com/office/drawing/2014/main" xmlns="" id="{A160B460-C091-4325-8570-40F1BC94B33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9">
              <a:extLst>
                <a:ext uri="{FF2B5EF4-FFF2-40B4-BE49-F238E27FC236}">
                  <a16:creationId xmlns:a16="http://schemas.microsoft.com/office/drawing/2014/main" xmlns="" id="{6713AE6B-0F61-498B-AC48-37FA04A2712E}"/>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0">
              <a:extLst>
                <a:ext uri="{FF2B5EF4-FFF2-40B4-BE49-F238E27FC236}">
                  <a16:creationId xmlns:a16="http://schemas.microsoft.com/office/drawing/2014/main" xmlns="" id="{45000040-0B1A-4AB8-B495-A3348D5901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1">
              <a:extLst>
                <a:ext uri="{FF2B5EF4-FFF2-40B4-BE49-F238E27FC236}">
                  <a16:creationId xmlns:a16="http://schemas.microsoft.com/office/drawing/2014/main" xmlns="" id="{EC2C494A-44DE-49E1-9C61-572FF051262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2">
              <a:extLst>
                <a:ext uri="{FF2B5EF4-FFF2-40B4-BE49-F238E27FC236}">
                  <a16:creationId xmlns:a16="http://schemas.microsoft.com/office/drawing/2014/main" xmlns="" id="{86F2FBAA-1682-4CAA-B620-4DAEEF8FC502}"/>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3">
              <a:extLst>
                <a:ext uri="{FF2B5EF4-FFF2-40B4-BE49-F238E27FC236}">
                  <a16:creationId xmlns:a16="http://schemas.microsoft.com/office/drawing/2014/main" xmlns="" id="{4342905F-2439-4C45-9934-EC2D101AEBF2}"/>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4">
              <a:extLst>
                <a:ext uri="{FF2B5EF4-FFF2-40B4-BE49-F238E27FC236}">
                  <a16:creationId xmlns:a16="http://schemas.microsoft.com/office/drawing/2014/main" xmlns="" id="{286FDDCA-532C-4FCD-B001-3B723BA9EC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5">
              <a:extLst>
                <a:ext uri="{FF2B5EF4-FFF2-40B4-BE49-F238E27FC236}">
                  <a16:creationId xmlns:a16="http://schemas.microsoft.com/office/drawing/2014/main" xmlns="" id="{D1FB7526-7A82-4AC4-821B-C42F1288EAB3}"/>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16">
              <a:extLst>
                <a:ext uri="{FF2B5EF4-FFF2-40B4-BE49-F238E27FC236}">
                  <a16:creationId xmlns:a16="http://schemas.microsoft.com/office/drawing/2014/main" xmlns="" id="{CCDA619E-6586-45C9-B846-80973B5703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17">
              <a:extLst>
                <a:ext uri="{FF2B5EF4-FFF2-40B4-BE49-F238E27FC236}">
                  <a16:creationId xmlns:a16="http://schemas.microsoft.com/office/drawing/2014/main" xmlns="" id="{312C7F66-F1E5-4007-86EC-A5BF392652A6}"/>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18">
              <a:extLst>
                <a:ext uri="{FF2B5EF4-FFF2-40B4-BE49-F238E27FC236}">
                  <a16:creationId xmlns:a16="http://schemas.microsoft.com/office/drawing/2014/main" xmlns="" id="{9FEBAEA1-24DE-4898-9ED0-54BA527C34A9}"/>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19">
              <a:extLst>
                <a:ext uri="{FF2B5EF4-FFF2-40B4-BE49-F238E27FC236}">
                  <a16:creationId xmlns:a16="http://schemas.microsoft.com/office/drawing/2014/main" xmlns="" id="{90265FA0-258D-4FEF-AD3D-1013E57A6D37}"/>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0">
              <a:extLst>
                <a:ext uri="{FF2B5EF4-FFF2-40B4-BE49-F238E27FC236}">
                  <a16:creationId xmlns:a16="http://schemas.microsoft.com/office/drawing/2014/main" xmlns="" id="{30505E2E-084F-4239-A590-E8378E5721A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1">
              <a:extLst>
                <a:ext uri="{FF2B5EF4-FFF2-40B4-BE49-F238E27FC236}">
                  <a16:creationId xmlns:a16="http://schemas.microsoft.com/office/drawing/2014/main" xmlns="" id="{B7553A9C-8D19-4156-9C21-391F77365AAE}"/>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2">
              <a:extLst>
                <a:ext uri="{FF2B5EF4-FFF2-40B4-BE49-F238E27FC236}">
                  <a16:creationId xmlns:a16="http://schemas.microsoft.com/office/drawing/2014/main" xmlns="" id="{310DD00B-DBC2-4183-A002-DF51628D35C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3">
              <a:extLst>
                <a:ext uri="{FF2B5EF4-FFF2-40B4-BE49-F238E27FC236}">
                  <a16:creationId xmlns:a16="http://schemas.microsoft.com/office/drawing/2014/main" xmlns="" id="{5D8E7AFF-FF03-4C37-9767-306B95FEAB9D}"/>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4">
              <a:extLst>
                <a:ext uri="{FF2B5EF4-FFF2-40B4-BE49-F238E27FC236}">
                  <a16:creationId xmlns:a16="http://schemas.microsoft.com/office/drawing/2014/main" xmlns="" id="{1CA40EF5-D2CA-4FC3-8866-DFFBA3D7250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5">
              <a:extLst>
                <a:ext uri="{FF2B5EF4-FFF2-40B4-BE49-F238E27FC236}">
                  <a16:creationId xmlns:a16="http://schemas.microsoft.com/office/drawing/2014/main" xmlns="" id="{430E7985-8359-4246-A4FE-C23BE6CB5C43}"/>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26">
              <a:extLst>
                <a:ext uri="{FF2B5EF4-FFF2-40B4-BE49-F238E27FC236}">
                  <a16:creationId xmlns:a16="http://schemas.microsoft.com/office/drawing/2014/main" xmlns="" id="{5433FD2B-A4C6-4659-9BBC-16F3B1D4234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27">
              <a:extLst>
                <a:ext uri="{FF2B5EF4-FFF2-40B4-BE49-F238E27FC236}">
                  <a16:creationId xmlns:a16="http://schemas.microsoft.com/office/drawing/2014/main" xmlns="" id="{EA6C9D8D-9231-49A9-A365-3018738A53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28">
              <a:extLst>
                <a:ext uri="{FF2B5EF4-FFF2-40B4-BE49-F238E27FC236}">
                  <a16:creationId xmlns:a16="http://schemas.microsoft.com/office/drawing/2014/main" xmlns="" id="{183649B8-127C-4D47-A3BB-B6DC23D1E850}"/>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29">
              <a:extLst>
                <a:ext uri="{FF2B5EF4-FFF2-40B4-BE49-F238E27FC236}">
                  <a16:creationId xmlns:a16="http://schemas.microsoft.com/office/drawing/2014/main" xmlns="" id="{EC7655F1-B225-4621-9354-BA3AC4F4C71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0">
              <a:extLst>
                <a:ext uri="{FF2B5EF4-FFF2-40B4-BE49-F238E27FC236}">
                  <a16:creationId xmlns:a16="http://schemas.microsoft.com/office/drawing/2014/main" xmlns="" id="{A7DEF5B4-4F48-4780-8832-4559C5CBEBF8}"/>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1">
              <a:extLst>
                <a:ext uri="{FF2B5EF4-FFF2-40B4-BE49-F238E27FC236}">
                  <a16:creationId xmlns:a16="http://schemas.microsoft.com/office/drawing/2014/main" xmlns="" id="{EC2047E9-13A2-4032-B0B6-EBCBC5C3A793}"/>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2">
              <a:extLst>
                <a:ext uri="{FF2B5EF4-FFF2-40B4-BE49-F238E27FC236}">
                  <a16:creationId xmlns:a16="http://schemas.microsoft.com/office/drawing/2014/main" xmlns="" id="{69E208CE-B618-443F-8FAD-665DB540EB7A}"/>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3">
              <a:extLst>
                <a:ext uri="{FF2B5EF4-FFF2-40B4-BE49-F238E27FC236}">
                  <a16:creationId xmlns:a16="http://schemas.microsoft.com/office/drawing/2014/main" xmlns="" id="{A3E60BA8-99E6-4A97-9EC3-DFB9E72410A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5" name="Freeform 34">
              <a:extLst>
                <a:ext uri="{FF2B5EF4-FFF2-40B4-BE49-F238E27FC236}">
                  <a16:creationId xmlns:a16="http://schemas.microsoft.com/office/drawing/2014/main" xmlns="" id="{6C60FD89-1097-4B2B-8E97-C9C80432BF41}"/>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6" name="Freeform 35">
              <a:extLst>
                <a:ext uri="{FF2B5EF4-FFF2-40B4-BE49-F238E27FC236}">
                  <a16:creationId xmlns:a16="http://schemas.microsoft.com/office/drawing/2014/main" xmlns="" id="{FC61E115-C478-4152-8DFB-26095FC99D16}"/>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7" name="Freeform 36">
              <a:extLst>
                <a:ext uri="{FF2B5EF4-FFF2-40B4-BE49-F238E27FC236}">
                  <a16:creationId xmlns:a16="http://schemas.microsoft.com/office/drawing/2014/main" xmlns="" id="{2452E754-85F4-468C-A8FA-C1CF6AC1E611}"/>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8" name="Freeform 37">
              <a:extLst>
                <a:ext uri="{FF2B5EF4-FFF2-40B4-BE49-F238E27FC236}">
                  <a16:creationId xmlns:a16="http://schemas.microsoft.com/office/drawing/2014/main" xmlns="" id="{F741E8F3-BFA6-4EFC-B32C-0F44EE25A7B3}"/>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D832DD03-FFBE-4D55-BFB0-AB78B27E950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71" name="Espace réservé du pied de page 4">
            <a:extLst>
              <a:ext uri="{FF2B5EF4-FFF2-40B4-BE49-F238E27FC236}">
                <a16:creationId xmlns:a16="http://schemas.microsoft.com/office/drawing/2014/main" xmlns="" id="{107A5FAC-8E52-4DEE-BDA0-FECDE01724EA}"/>
              </a:ext>
            </a:extLst>
          </p:cNvPr>
          <p:cNvSpPr txBox="1">
            <a:spLocks/>
          </p:cNvSpPr>
          <p:nvPr userDrawn="1"/>
        </p:nvSpPr>
        <p:spPr>
          <a:xfrm>
            <a:off x="838200" y="6307190"/>
            <a:ext cx="8100000" cy="365125"/>
          </a:xfrm>
          <a:prstGeom prst="rect">
            <a:avLst/>
          </a:prstGeom>
        </p:spPr>
        <p:txBody>
          <a:bodyPr vert="horz" lIns="0" tIns="0" rIns="0" bIns="0" rtlCol="0" anchor="ctr"/>
          <a:lstStyle>
            <a:defPPr>
              <a:defRPr lang="fr-FR"/>
            </a:defPPr>
            <a:lvl1pPr marL="0" algn="l" defTabSz="914400" rtl="0" eaLnBrk="1" latinLnBrk="0" hangingPunct="1">
              <a:defRPr sz="10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dirty="0"/>
              <a:t>SPP Enseignement Privé_30/01/2020</a:t>
            </a:r>
          </a:p>
        </p:txBody>
      </p:sp>
    </p:spTree>
    <p:extLst>
      <p:ext uri="{BB962C8B-B14F-4D97-AF65-F5344CB8AC3E}">
        <p14:creationId xmlns:p14="http://schemas.microsoft.com/office/powerpoint/2010/main" xmlns="" val="182246465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Slide 1 colon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5"/>
            <a:ext cx="10728000" cy="4240877"/>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815CA790-5B0C-46A5-AED4-B6DC8B8F84D0}"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lvl1p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6" name="Group 4">
            <a:extLst>
              <a:ext uri="{FF2B5EF4-FFF2-40B4-BE49-F238E27FC236}">
                <a16:creationId xmlns:a16="http://schemas.microsoft.com/office/drawing/2014/main" xmlns="" id="{674B1209-BDC8-42B5-B588-0CA85031D6A1}"/>
              </a:ext>
            </a:extLst>
          </p:cNvPr>
          <p:cNvGrpSpPr>
            <a:grpSpLocks noChangeAspect="1"/>
          </p:cNvGrpSpPr>
          <p:nvPr userDrawn="1"/>
        </p:nvGrpSpPr>
        <p:grpSpPr bwMode="auto">
          <a:xfrm>
            <a:off x="9022117" y="6391740"/>
            <a:ext cx="2429683" cy="165086"/>
            <a:chOff x="3183" y="2079"/>
            <a:chExt cx="4327" cy="294"/>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E3AE7917-027F-496C-B659-A0D03E8579E8}"/>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82773128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lide 1 colonne - encadré">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6"/>
            <a:ext cx="10728000" cy="3240000"/>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C451429E-09AE-4C74-AB20-F5792CD1D61D}"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8" name="Espace réservé du texte 7">
            <a:extLst>
              <a:ext uri="{FF2B5EF4-FFF2-40B4-BE49-F238E27FC236}">
                <a16:creationId xmlns:a16="http://schemas.microsoft.com/office/drawing/2014/main" xmlns="" id="{913C899D-C42C-4BE3-B24D-28B1480708FB}"/>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17" name="Group 4">
            <a:extLst>
              <a:ext uri="{FF2B5EF4-FFF2-40B4-BE49-F238E27FC236}">
                <a16:creationId xmlns:a16="http://schemas.microsoft.com/office/drawing/2014/main" xmlns="" id="{9301E4A3-8240-4503-99FE-23CE071D485A}"/>
              </a:ext>
            </a:extLst>
          </p:cNvPr>
          <p:cNvGrpSpPr>
            <a:grpSpLocks noChangeAspect="1"/>
          </p:cNvGrpSpPr>
          <p:nvPr userDrawn="1"/>
        </p:nvGrpSpPr>
        <p:grpSpPr bwMode="auto">
          <a:xfrm>
            <a:off x="9022117" y="6391740"/>
            <a:ext cx="2429683" cy="165086"/>
            <a:chOff x="3183" y="2079"/>
            <a:chExt cx="4327" cy="294"/>
          </a:xfrm>
        </p:grpSpPr>
        <p:sp>
          <p:nvSpPr>
            <p:cNvPr id="18" name="Freeform 5">
              <a:extLst>
                <a:ext uri="{FF2B5EF4-FFF2-40B4-BE49-F238E27FC236}">
                  <a16:creationId xmlns:a16="http://schemas.microsoft.com/office/drawing/2014/main" xmlns="" id="{C0DECAA4-760F-4634-92DE-BC5DCE0CB490}"/>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6">
              <a:extLst>
                <a:ext uri="{FF2B5EF4-FFF2-40B4-BE49-F238E27FC236}">
                  <a16:creationId xmlns:a16="http://schemas.microsoft.com/office/drawing/2014/main" xmlns="" id="{D6233FDC-7A06-4415-9397-17FF3942E50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7">
              <a:extLst>
                <a:ext uri="{FF2B5EF4-FFF2-40B4-BE49-F238E27FC236}">
                  <a16:creationId xmlns:a16="http://schemas.microsoft.com/office/drawing/2014/main" xmlns="" id="{8464DCF4-5EEF-4894-BEA9-28A2A87018C6}"/>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8">
              <a:extLst>
                <a:ext uri="{FF2B5EF4-FFF2-40B4-BE49-F238E27FC236}">
                  <a16:creationId xmlns:a16="http://schemas.microsoft.com/office/drawing/2014/main" xmlns="" id="{A1E91AFD-9692-46BC-A646-724AAF4029E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9">
              <a:extLst>
                <a:ext uri="{FF2B5EF4-FFF2-40B4-BE49-F238E27FC236}">
                  <a16:creationId xmlns:a16="http://schemas.microsoft.com/office/drawing/2014/main" xmlns="" id="{1E0274F9-D6DC-49DF-884D-C27156DD5E8B}"/>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0">
              <a:extLst>
                <a:ext uri="{FF2B5EF4-FFF2-40B4-BE49-F238E27FC236}">
                  <a16:creationId xmlns:a16="http://schemas.microsoft.com/office/drawing/2014/main" xmlns="" id="{77AABCCE-D4B8-44FB-8D0C-5BBF9C7B9964}"/>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1">
              <a:extLst>
                <a:ext uri="{FF2B5EF4-FFF2-40B4-BE49-F238E27FC236}">
                  <a16:creationId xmlns:a16="http://schemas.microsoft.com/office/drawing/2014/main" xmlns="" id="{54E26AB8-1005-4292-A871-2877C0918DD8}"/>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2">
              <a:extLst>
                <a:ext uri="{FF2B5EF4-FFF2-40B4-BE49-F238E27FC236}">
                  <a16:creationId xmlns:a16="http://schemas.microsoft.com/office/drawing/2014/main" xmlns="" id="{1B6E204B-8CC9-4194-BC9F-D0CC51131A2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3">
              <a:extLst>
                <a:ext uri="{FF2B5EF4-FFF2-40B4-BE49-F238E27FC236}">
                  <a16:creationId xmlns:a16="http://schemas.microsoft.com/office/drawing/2014/main" xmlns="" id="{269823E1-1B7A-4396-B6C1-5740E0969540}"/>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4">
              <a:extLst>
                <a:ext uri="{FF2B5EF4-FFF2-40B4-BE49-F238E27FC236}">
                  <a16:creationId xmlns:a16="http://schemas.microsoft.com/office/drawing/2014/main" xmlns="" id="{D86B33B8-A9C8-464C-9CCF-5D616C96055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5">
              <a:extLst>
                <a:ext uri="{FF2B5EF4-FFF2-40B4-BE49-F238E27FC236}">
                  <a16:creationId xmlns:a16="http://schemas.microsoft.com/office/drawing/2014/main" xmlns="" id="{C8FB336F-67CA-4860-B154-589E5F410ED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6">
              <a:extLst>
                <a:ext uri="{FF2B5EF4-FFF2-40B4-BE49-F238E27FC236}">
                  <a16:creationId xmlns:a16="http://schemas.microsoft.com/office/drawing/2014/main" xmlns="" id="{424B3FF1-F3EA-46F5-82D3-D00FAE51D8F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7">
              <a:extLst>
                <a:ext uri="{FF2B5EF4-FFF2-40B4-BE49-F238E27FC236}">
                  <a16:creationId xmlns:a16="http://schemas.microsoft.com/office/drawing/2014/main" xmlns="" id="{ABE3B620-5380-4CC7-9EA2-0458483732E4}"/>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8">
              <a:extLst>
                <a:ext uri="{FF2B5EF4-FFF2-40B4-BE49-F238E27FC236}">
                  <a16:creationId xmlns:a16="http://schemas.microsoft.com/office/drawing/2014/main" xmlns="" id="{CE397F22-DE2A-406D-8E2B-1F2B6E56172C}"/>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9">
              <a:extLst>
                <a:ext uri="{FF2B5EF4-FFF2-40B4-BE49-F238E27FC236}">
                  <a16:creationId xmlns:a16="http://schemas.microsoft.com/office/drawing/2014/main" xmlns="" id="{ABD58934-280C-464A-B2C0-EC3B012D0C72}"/>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0">
              <a:extLst>
                <a:ext uri="{FF2B5EF4-FFF2-40B4-BE49-F238E27FC236}">
                  <a16:creationId xmlns:a16="http://schemas.microsoft.com/office/drawing/2014/main" xmlns="" id="{D55CDF26-E96C-4FFE-9C54-3E37070F322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1">
              <a:extLst>
                <a:ext uri="{FF2B5EF4-FFF2-40B4-BE49-F238E27FC236}">
                  <a16:creationId xmlns:a16="http://schemas.microsoft.com/office/drawing/2014/main" xmlns="" id="{E073D39C-7044-4C2A-BD5C-D1ADE441B2FA}"/>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2">
              <a:extLst>
                <a:ext uri="{FF2B5EF4-FFF2-40B4-BE49-F238E27FC236}">
                  <a16:creationId xmlns:a16="http://schemas.microsoft.com/office/drawing/2014/main" xmlns="" id="{2DDEED19-F6CC-466B-9137-BB1AC61B1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3">
              <a:extLst>
                <a:ext uri="{FF2B5EF4-FFF2-40B4-BE49-F238E27FC236}">
                  <a16:creationId xmlns:a16="http://schemas.microsoft.com/office/drawing/2014/main" xmlns="" id="{B10B365E-8C38-45C7-A24C-117A2F5BAB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4">
              <a:extLst>
                <a:ext uri="{FF2B5EF4-FFF2-40B4-BE49-F238E27FC236}">
                  <a16:creationId xmlns:a16="http://schemas.microsoft.com/office/drawing/2014/main" xmlns="" id="{C3E206B3-E733-4F0D-9EFE-B5A9A9176591}"/>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5">
              <a:extLst>
                <a:ext uri="{FF2B5EF4-FFF2-40B4-BE49-F238E27FC236}">
                  <a16:creationId xmlns:a16="http://schemas.microsoft.com/office/drawing/2014/main" xmlns="" id="{B6D92D6A-0926-4565-99CB-91D213B55EBE}"/>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6">
              <a:extLst>
                <a:ext uri="{FF2B5EF4-FFF2-40B4-BE49-F238E27FC236}">
                  <a16:creationId xmlns:a16="http://schemas.microsoft.com/office/drawing/2014/main" xmlns="" id="{86AA9424-A148-4DC7-9672-51C11B3217BB}"/>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7">
              <a:extLst>
                <a:ext uri="{FF2B5EF4-FFF2-40B4-BE49-F238E27FC236}">
                  <a16:creationId xmlns:a16="http://schemas.microsoft.com/office/drawing/2014/main" xmlns="" id="{61C64ECB-E700-46B4-81C3-FA98E2C90A07}"/>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8">
              <a:extLst>
                <a:ext uri="{FF2B5EF4-FFF2-40B4-BE49-F238E27FC236}">
                  <a16:creationId xmlns:a16="http://schemas.microsoft.com/office/drawing/2014/main" xmlns="" id="{EECC154E-77E1-4B5F-8470-439BA1973EFE}"/>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9">
              <a:extLst>
                <a:ext uri="{FF2B5EF4-FFF2-40B4-BE49-F238E27FC236}">
                  <a16:creationId xmlns:a16="http://schemas.microsoft.com/office/drawing/2014/main" xmlns="" id="{B3C024F5-F504-4C6B-A6D4-AF805BC32D0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0">
              <a:extLst>
                <a:ext uri="{FF2B5EF4-FFF2-40B4-BE49-F238E27FC236}">
                  <a16:creationId xmlns:a16="http://schemas.microsoft.com/office/drawing/2014/main" xmlns="" id="{939D45D8-A5F0-4264-AC35-A76AAEA0D4D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1">
              <a:extLst>
                <a:ext uri="{FF2B5EF4-FFF2-40B4-BE49-F238E27FC236}">
                  <a16:creationId xmlns:a16="http://schemas.microsoft.com/office/drawing/2014/main" xmlns="" id="{4BF57768-0F17-4E12-A3A2-7D4A1F76F771}"/>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2">
              <a:extLst>
                <a:ext uri="{FF2B5EF4-FFF2-40B4-BE49-F238E27FC236}">
                  <a16:creationId xmlns:a16="http://schemas.microsoft.com/office/drawing/2014/main" xmlns="" id="{426EE33B-EF64-449C-8A37-02A9C6FFA42F}"/>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3">
              <a:extLst>
                <a:ext uri="{FF2B5EF4-FFF2-40B4-BE49-F238E27FC236}">
                  <a16:creationId xmlns:a16="http://schemas.microsoft.com/office/drawing/2014/main" xmlns="" id="{28CB2112-6EE3-491D-9796-6BD49E8FB9B8}"/>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4">
              <a:extLst>
                <a:ext uri="{FF2B5EF4-FFF2-40B4-BE49-F238E27FC236}">
                  <a16:creationId xmlns:a16="http://schemas.microsoft.com/office/drawing/2014/main" xmlns="" id="{F5A9DFBE-085C-4833-B740-193D952914E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5">
              <a:extLst>
                <a:ext uri="{FF2B5EF4-FFF2-40B4-BE49-F238E27FC236}">
                  <a16:creationId xmlns:a16="http://schemas.microsoft.com/office/drawing/2014/main" xmlns="" id="{C61F4248-C915-4820-A322-5BD919DAC03F}"/>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6">
              <a:extLst>
                <a:ext uri="{FF2B5EF4-FFF2-40B4-BE49-F238E27FC236}">
                  <a16:creationId xmlns:a16="http://schemas.microsoft.com/office/drawing/2014/main" xmlns="" id="{44649B30-E930-4F5E-A3B0-29F50600101B}"/>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7">
              <a:extLst>
                <a:ext uri="{FF2B5EF4-FFF2-40B4-BE49-F238E27FC236}">
                  <a16:creationId xmlns:a16="http://schemas.microsoft.com/office/drawing/2014/main" xmlns="" id="{182A995F-D755-4B79-80B9-C0D3669181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9" name="Connecteur droit 58">
            <a:extLst>
              <a:ext uri="{FF2B5EF4-FFF2-40B4-BE49-F238E27FC236}">
                <a16:creationId xmlns:a16="http://schemas.microsoft.com/office/drawing/2014/main" xmlns="" id="{56385943-40AA-4AC1-AEFB-6F8A1DFCA27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57994983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Slide 2 colonn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7D2F95E5-B8D2-41C2-AD91-43B13AB219CC}"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SPP Enseignement Privé_30/01/2020</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C306DA67-E54E-4E32-9918-AD147B684F7D}"/>
              </a:ext>
            </a:extLst>
          </p:cNvPr>
          <p:cNvGrpSpPr>
            <a:grpSpLocks noChangeAspect="1"/>
          </p:cNvGrpSpPr>
          <p:nvPr userDrawn="1"/>
        </p:nvGrpSpPr>
        <p:grpSpPr bwMode="auto">
          <a:xfrm>
            <a:off x="9022117" y="6391740"/>
            <a:ext cx="2429683" cy="165086"/>
            <a:chOff x="3183" y="2079"/>
            <a:chExt cx="4327" cy="294"/>
          </a:xfrm>
        </p:grpSpPr>
        <p:sp>
          <p:nvSpPr>
            <p:cNvPr id="31" name="Freeform 5">
              <a:extLst>
                <a:ext uri="{FF2B5EF4-FFF2-40B4-BE49-F238E27FC236}">
                  <a16:creationId xmlns:a16="http://schemas.microsoft.com/office/drawing/2014/main" xmlns="" id="{04488290-9401-483F-B194-4D57A40730DE}"/>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6">
              <a:extLst>
                <a:ext uri="{FF2B5EF4-FFF2-40B4-BE49-F238E27FC236}">
                  <a16:creationId xmlns:a16="http://schemas.microsoft.com/office/drawing/2014/main" xmlns="" id="{690421BE-FAD1-4D3F-8BD3-5C373137A2B8}"/>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7">
              <a:extLst>
                <a:ext uri="{FF2B5EF4-FFF2-40B4-BE49-F238E27FC236}">
                  <a16:creationId xmlns:a16="http://schemas.microsoft.com/office/drawing/2014/main" xmlns="" id="{397C0182-8B27-45CF-A805-22639255585D}"/>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8">
              <a:extLst>
                <a:ext uri="{FF2B5EF4-FFF2-40B4-BE49-F238E27FC236}">
                  <a16:creationId xmlns:a16="http://schemas.microsoft.com/office/drawing/2014/main" xmlns="" id="{3FE0E828-9F5F-45DE-A11C-ABA5E58AF00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9">
              <a:extLst>
                <a:ext uri="{FF2B5EF4-FFF2-40B4-BE49-F238E27FC236}">
                  <a16:creationId xmlns:a16="http://schemas.microsoft.com/office/drawing/2014/main" xmlns="" id="{82453A18-733C-4526-A767-013909A725C7}"/>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0">
              <a:extLst>
                <a:ext uri="{FF2B5EF4-FFF2-40B4-BE49-F238E27FC236}">
                  <a16:creationId xmlns:a16="http://schemas.microsoft.com/office/drawing/2014/main" xmlns="" id="{44A265C2-8442-4970-9A47-CD881420328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1">
              <a:extLst>
                <a:ext uri="{FF2B5EF4-FFF2-40B4-BE49-F238E27FC236}">
                  <a16:creationId xmlns:a16="http://schemas.microsoft.com/office/drawing/2014/main" xmlns="" id="{B9C3001C-7A61-4135-A183-44BF98123A0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2">
              <a:extLst>
                <a:ext uri="{FF2B5EF4-FFF2-40B4-BE49-F238E27FC236}">
                  <a16:creationId xmlns:a16="http://schemas.microsoft.com/office/drawing/2014/main" xmlns="" id="{E8FA5D18-0EBA-41BC-A0AC-83ABBFC80F93}"/>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3">
              <a:extLst>
                <a:ext uri="{FF2B5EF4-FFF2-40B4-BE49-F238E27FC236}">
                  <a16:creationId xmlns:a16="http://schemas.microsoft.com/office/drawing/2014/main" xmlns="" id="{379D3074-FF58-49A3-B32E-3D8EDC6244AB}"/>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4">
              <a:extLst>
                <a:ext uri="{FF2B5EF4-FFF2-40B4-BE49-F238E27FC236}">
                  <a16:creationId xmlns:a16="http://schemas.microsoft.com/office/drawing/2014/main" xmlns="" id="{7DDE2935-9154-4384-BBB2-07B3AB02E2B5}"/>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5">
              <a:extLst>
                <a:ext uri="{FF2B5EF4-FFF2-40B4-BE49-F238E27FC236}">
                  <a16:creationId xmlns:a16="http://schemas.microsoft.com/office/drawing/2014/main" xmlns="" id="{5896CD92-A472-487E-926F-984D3DEF15F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6">
              <a:extLst>
                <a:ext uri="{FF2B5EF4-FFF2-40B4-BE49-F238E27FC236}">
                  <a16:creationId xmlns:a16="http://schemas.microsoft.com/office/drawing/2014/main" xmlns="" id="{00B8801F-5E33-4196-AD4B-2FD6EADA48A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7">
              <a:extLst>
                <a:ext uri="{FF2B5EF4-FFF2-40B4-BE49-F238E27FC236}">
                  <a16:creationId xmlns:a16="http://schemas.microsoft.com/office/drawing/2014/main" xmlns="" id="{42EB84A7-D3A0-4CEF-8529-006B09F6D31D}"/>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8">
              <a:extLst>
                <a:ext uri="{FF2B5EF4-FFF2-40B4-BE49-F238E27FC236}">
                  <a16:creationId xmlns:a16="http://schemas.microsoft.com/office/drawing/2014/main" xmlns="" id="{FB77232A-FFBE-48EF-8402-9B6F9AB9DFAF}"/>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9">
              <a:extLst>
                <a:ext uri="{FF2B5EF4-FFF2-40B4-BE49-F238E27FC236}">
                  <a16:creationId xmlns:a16="http://schemas.microsoft.com/office/drawing/2014/main" xmlns="" id="{9FFFE939-8847-4EB0-9670-C2E2D6E5C563}"/>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0">
              <a:extLst>
                <a:ext uri="{FF2B5EF4-FFF2-40B4-BE49-F238E27FC236}">
                  <a16:creationId xmlns:a16="http://schemas.microsoft.com/office/drawing/2014/main" xmlns="" id="{6844BB8B-4801-4DC3-8456-C3344C965E5B}"/>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1">
              <a:extLst>
                <a:ext uri="{FF2B5EF4-FFF2-40B4-BE49-F238E27FC236}">
                  <a16:creationId xmlns:a16="http://schemas.microsoft.com/office/drawing/2014/main" xmlns="" id="{AC34D6C7-B929-432C-BB38-86C95BFA560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2">
              <a:extLst>
                <a:ext uri="{FF2B5EF4-FFF2-40B4-BE49-F238E27FC236}">
                  <a16:creationId xmlns:a16="http://schemas.microsoft.com/office/drawing/2014/main" xmlns="" id="{67A3807E-B351-4D0C-8300-C8F214A003F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3">
              <a:extLst>
                <a:ext uri="{FF2B5EF4-FFF2-40B4-BE49-F238E27FC236}">
                  <a16:creationId xmlns:a16="http://schemas.microsoft.com/office/drawing/2014/main" xmlns="" id="{2EECBC0E-184C-4C00-8069-E073C29693B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4">
              <a:extLst>
                <a:ext uri="{FF2B5EF4-FFF2-40B4-BE49-F238E27FC236}">
                  <a16:creationId xmlns:a16="http://schemas.microsoft.com/office/drawing/2014/main" xmlns="" id="{EAF6402C-25D3-4BAE-B4A7-15CDDD91FFE2}"/>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5">
              <a:extLst>
                <a:ext uri="{FF2B5EF4-FFF2-40B4-BE49-F238E27FC236}">
                  <a16:creationId xmlns:a16="http://schemas.microsoft.com/office/drawing/2014/main" xmlns="" id="{4B8C1411-7FC2-4122-926A-AE67C26C4EEB}"/>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6">
              <a:extLst>
                <a:ext uri="{FF2B5EF4-FFF2-40B4-BE49-F238E27FC236}">
                  <a16:creationId xmlns:a16="http://schemas.microsoft.com/office/drawing/2014/main" xmlns="" id="{B1ECB2BD-5B33-4B69-B479-888A9DF4F171}"/>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7">
              <a:extLst>
                <a:ext uri="{FF2B5EF4-FFF2-40B4-BE49-F238E27FC236}">
                  <a16:creationId xmlns:a16="http://schemas.microsoft.com/office/drawing/2014/main" xmlns="" id="{DBBA0362-F4DF-4C91-BA9A-8E65F041EF9C}"/>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8">
              <a:extLst>
                <a:ext uri="{FF2B5EF4-FFF2-40B4-BE49-F238E27FC236}">
                  <a16:creationId xmlns:a16="http://schemas.microsoft.com/office/drawing/2014/main" xmlns="" id="{55C30750-6805-4B7A-823F-5B42B0D22682}"/>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9">
              <a:extLst>
                <a:ext uri="{FF2B5EF4-FFF2-40B4-BE49-F238E27FC236}">
                  <a16:creationId xmlns:a16="http://schemas.microsoft.com/office/drawing/2014/main" xmlns="" id="{54739921-B2DD-4DB2-A550-21FCD51A1C8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0">
              <a:extLst>
                <a:ext uri="{FF2B5EF4-FFF2-40B4-BE49-F238E27FC236}">
                  <a16:creationId xmlns:a16="http://schemas.microsoft.com/office/drawing/2014/main" xmlns="" id="{DA8C5AB2-7518-48A0-AAA5-71AB6155A8C5}"/>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1">
              <a:extLst>
                <a:ext uri="{FF2B5EF4-FFF2-40B4-BE49-F238E27FC236}">
                  <a16:creationId xmlns:a16="http://schemas.microsoft.com/office/drawing/2014/main" xmlns="" id="{5AC26CDC-A0EF-4BB0-9737-EF90501B7A3D}"/>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2">
              <a:extLst>
                <a:ext uri="{FF2B5EF4-FFF2-40B4-BE49-F238E27FC236}">
                  <a16:creationId xmlns:a16="http://schemas.microsoft.com/office/drawing/2014/main" xmlns="" id="{8BEC2930-2D11-4B80-9F94-E7C0766FD1C6}"/>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3">
              <a:extLst>
                <a:ext uri="{FF2B5EF4-FFF2-40B4-BE49-F238E27FC236}">
                  <a16:creationId xmlns:a16="http://schemas.microsoft.com/office/drawing/2014/main" xmlns="" id="{A72AD942-4D85-45A6-98AB-22707C10C4AD}"/>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4">
              <a:extLst>
                <a:ext uri="{FF2B5EF4-FFF2-40B4-BE49-F238E27FC236}">
                  <a16:creationId xmlns:a16="http://schemas.microsoft.com/office/drawing/2014/main" xmlns="" id="{D219971C-AEEE-4A07-AF90-1FE9F1590894}"/>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5">
              <a:extLst>
                <a:ext uri="{FF2B5EF4-FFF2-40B4-BE49-F238E27FC236}">
                  <a16:creationId xmlns:a16="http://schemas.microsoft.com/office/drawing/2014/main" xmlns="" id="{86CE2241-639D-4371-B654-141FAD060EAA}"/>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6">
              <a:extLst>
                <a:ext uri="{FF2B5EF4-FFF2-40B4-BE49-F238E27FC236}">
                  <a16:creationId xmlns:a16="http://schemas.microsoft.com/office/drawing/2014/main" xmlns="" id="{FC9A9E24-FB66-4AA7-BDAB-B9B374FD829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7">
              <a:extLst>
                <a:ext uri="{FF2B5EF4-FFF2-40B4-BE49-F238E27FC236}">
                  <a16:creationId xmlns:a16="http://schemas.microsoft.com/office/drawing/2014/main" xmlns="" id="{2CE779F0-9DC5-4C41-9884-68C5F7429D8B}"/>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4" name="Connecteur droit 63">
            <a:extLst>
              <a:ext uri="{FF2B5EF4-FFF2-40B4-BE49-F238E27FC236}">
                <a16:creationId xmlns:a16="http://schemas.microsoft.com/office/drawing/2014/main" xmlns="" id="{5B267C43-46F0-4087-89B3-EB87271D3F2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58141665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lide 2 colonnes - encadr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072AF53B-8F1F-496E-89DA-ABBB4DDC59A4}"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SPP Enseignement Privé_30/01/2020</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sp>
        <p:nvSpPr>
          <p:cNvPr id="19" name="Espace réservé du texte 7">
            <a:extLst>
              <a:ext uri="{FF2B5EF4-FFF2-40B4-BE49-F238E27FC236}">
                <a16:creationId xmlns:a16="http://schemas.microsoft.com/office/drawing/2014/main" xmlns="" id="{FB1728E4-5102-4BA3-BEE7-48AE80509DA1}"/>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sp>
        <p:nvSpPr>
          <p:cNvPr id="20" name="Espace réservé du texte 7">
            <a:extLst>
              <a:ext uri="{FF2B5EF4-FFF2-40B4-BE49-F238E27FC236}">
                <a16:creationId xmlns:a16="http://schemas.microsoft.com/office/drawing/2014/main" xmlns="" id="{88480A63-2A8D-4C5F-BC49-85DD450FD11C}"/>
              </a:ext>
            </a:extLst>
          </p:cNvPr>
          <p:cNvSpPr>
            <a:spLocks noGrp="1"/>
          </p:cNvSpPr>
          <p:nvPr>
            <p:ph type="body" sz="quarter" idx="14"/>
          </p:nvPr>
        </p:nvSpPr>
        <p:spPr>
          <a:xfrm>
            <a:off x="6587998"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21" name="Group 4">
            <a:extLst>
              <a:ext uri="{FF2B5EF4-FFF2-40B4-BE49-F238E27FC236}">
                <a16:creationId xmlns:a16="http://schemas.microsoft.com/office/drawing/2014/main" xmlns="" id="{3370B93F-F1A0-4851-8D01-6A67263A3E3E}"/>
              </a:ext>
            </a:extLst>
          </p:cNvPr>
          <p:cNvGrpSpPr>
            <a:grpSpLocks noChangeAspect="1"/>
          </p:cNvGrpSpPr>
          <p:nvPr userDrawn="1"/>
        </p:nvGrpSpPr>
        <p:grpSpPr bwMode="auto">
          <a:xfrm>
            <a:off x="9022117" y="6391740"/>
            <a:ext cx="2429683" cy="165086"/>
            <a:chOff x="3183" y="2079"/>
            <a:chExt cx="4327" cy="294"/>
          </a:xfrm>
        </p:grpSpPr>
        <p:sp>
          <p:nvSpPr>
            <p:cNvPr id="22" name="Freeform 5">
              <a:extLst>
                <a:ext uri="{FF2B5EF4-FFF2-40B4-BE49-F238E27FC236}">
                  <a16:creationId xmlns:a16="http://schemas.microsoft.com/office/drawing/2014/main" xmlns="" id="{C211D38B-37F0-4547-B958-E5492853A87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6">
              <a:extLst>
                <a:ext uri="{FF2B5EF4-FFF2-40B4-BE49-F238E27FC236}">
                  <a16:creationId xmlns:a16="http://schemas.microsoft.com/office/drawing/2014/main" xmlns="" id="{5D260940-1D1C-4B9A-9635-70706F0BD55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7">
              <a:extLst>
                <a:ext uri="{FF2B5EF4-FFF2-40B4-BE49-F238E27FC236}">
                  <a16:creationId xmlns:a16="http://schemas.microsoft.com/office/drawing/2014/main" xmlns="" id="{F60AA6EB-17A5-41D3-92D3-6950DD67EAF1}"/>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8">
              <a:extLst>
                <a:ext uri="{FF2B5EF4-FFF2-40B4-BE49-F238E27FC236}">
                  <a16:creationId xmlns:a16="http://schemas.microsoft.com/office/drawing/2014/main" xmlns="" id="{4EF21250-A5D8-41A9-BA42-DF5429DAAB4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9">
              <a:extLst>
                <a:ext uri="{FF2B5EF4-FFF2-40B4-BE49-F238E27FC236}">
                  <a16:creationId xmlns:a16="http://schemas.microsoft.com/office/drawing/2014/main" xmlns="" id="{A2BDC1E2-C476-4402-B5EB-50AFBE2F2E7F}"/>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0">
              <a:extLst>
                <a:ext uri="{FF2B5EF4-FFF2-40B4-BE49-F238E27FC236}">
                  <a16:creationId xmlns:a16="http://schemas.microsoft.com/office/drawing/2014/main" xmlns="" id="{1E7DAD86-87E0-4BD9-B4C4-031C2595FFFF}"/>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1">
              <a:extLst>
                <a:ext uri="{FF2B5EF4-FFF2-40B4-BE49-F238E27FC236}">
                  <a16:creationId xmlns:a16="http://schemas.microsoft.com/office/drawing/2014/main" xmlns="" id="{66EB0126-3045-4F6E-B289-8D08B87E5C2C}"/>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2">
              <a:extLst>
                <a:ext uri="{FF2B5EF4-FFF2-40B4-BE49-F238E27FC236}">
                  <a16:creationId xmlns:a16="http://schemas.microsoft.com/office/drawing/2014/main" xmlns="" id="{72A8F5AB-0B7A-4AB0-B162-5C6F3C9F10B1}"/>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3">
              <a:extLst>
                <a:ext uri="{FF2B5EF4-FFF2-40B4-BE49-F238E27FC236}">
                  <a16:creationId xmlns:a16="http://schemas.microsoft.com/office/drawing/2014/main" xmlns="" id="{159BFF70-5B71-4D35-8D98-D630435DCC8F}"/>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4">
              <a:extLst>
                <a:ext uri="{FF2B5EF4-FFF2-40B4-BE49-F238E27FC236}">
                  <a16:creationId xmlns:a16="http://schemas.microsoft.com/office/drawing/2014/main" xmlns="" id="{81178BBD-D817-42B0-819F-0AED8CAD68C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5">
              <a:extLst>
                <a:ext uri="{FF2B5EF4-FFF2-40B4-BE49-F238E27FC236}">
                  <a16:creationId xmlns:a16="http://schemas.microsoft.com/office/drawing/2014/main" xmlns="" id="{CE44C209-555F-491F-A177-712633009C5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6">
              <a:extLst>
                <a:ext uri="{FF2B5EF4-FFF2-40B4-BE49-F238E27FC236}">
                  <a16:creationId xmlns:a16="http://schemas.microsoft.com/office/drawing/2014/main" xmlns="" id="{4CF8B582-0510-4B7E-BCC1-C2233632E5AB}"/>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7">
              <a:extLst>
                <a:ext uri="{FF2B5EF4-FFF2-40B4-BE49-F238E27FC236}">
                  <a16:creationId xmlns:a16="http://schemas.microsoft.com/office/drawing/2014/main" xmlns="" id="{A4E0899E-3AF8-497B-9804-1D67BD5433FB}"/>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8">
              <a:extLst>
                <a:ext uri="{FF2B5EF4-FFF2-40B4-BE49-F238E27FC236}">
                  <a16:creationId xmlns:a16="http://schemas.microsoft.com/office/drawing/2014/main" xmlns="" id="{A458AF1F-2536-4066-8B5E-0EDB45F546F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9">
              <a:extLst>
                <a:ext uri="{FF2B5EF4-FFF2-40B4-BE49-F238E27FC236}">
                  <a16:creationId xmlns:a16="http://schemas.microsoft.com/office/drawing/2014/main" xmlns="" id="{6D19FAA7-E980-4AF9-A3FB-A1802DE863DB}"/>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20">
              <a:extLst>
                <a:ext uri="{FF2B5EF4-FFF2-40B4-BE49-F238E27FC236}">
                  <a16:creationId xmlns:a16="http://schemas.microsoft.com/office/drawing/2014/main" xmlns="" id="{B2759EB6-17A4-4D92-986E-80D9AC62B633}"/>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21">
              <a:extLst>
                <a:ext uri="{FF2B5EF4-FFF2-40B4-BE49-F238E27FC236}">
                  <a16:creationId xmlns:a16="http://schemas.microsoft.com/office/drawing/2014/main" xmlns="" id="{3DF97B68-09E3-4EFA-8C0D-FC97F9E7211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2">
              <a:extLst>
                <a:ext uri="{FF2B5EF4-FFF2-40B4-BE49-F238E27FC236}">
                  <a16:creationId xmlns:a16="http://schemas.microsoft.com/office/drawing/2014/main" xmlns="" id="{E882475E-991A-4390-B33D-FFB73547A276}"/>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3">
              <a:extLst>
                <a:ext uri="{FF2B5EF4-FFF2-40B4-BE49-F238E27FC236}">
                  <a16:creationId xmlns:a16="http://schemas.microsoft.com/office/drawing/2014/main" xmlns="" id="{7A0B5586-CD6E-4C45-9183-8B705D047D98}"/>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4">
              <a:extLst>
                <a:ext uri="{FF2B5EF4-FFF2-40B4-BE49-F238E27FC236}">
                  <a16:creationId xmlns:a16="http://schemas.microsoft.com/office/drawing/2014/main" xmlns="" id="{0AF33588-391F-438F-BBAF-DBD581244EB3}"/>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5">
              <a:extLst>
                <a:ext uri="{FF2B5EF4-FFF2-40B4-BE49-F238E27FC236}">
                  <a16:creationId xmlns:a16="http://schemas.microsoft.com/office/drawing/2014/main" xmlns="" id="{2FCCB507-2768-4528-889B-A40188C0836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6">
              <a:extLst>
                <a:ext uri="{FF2B5EF4-FFF2-40B4-BE49-F238E27FC236}">
                  <a16:creationId xmlns:a16="http://schemas.microsoft.com/office/drawing/2014/main" xmlns="" id="{994B305C-7E7B-4746-A549-9CDC6A53CFA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7">
              <a:extLst>
                <a:ext uri="{FF2B5EF4-FFF2-40B4-BE49-F238E27FC236}">
                  <a16:creationId xmlns:a16="http://schemas.microsoft.com/office/drawing/2014/main" xmlns="" id="{523A69F4-3A41-4DAF-B406-4342E55A9C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8">
              <a:extLst>
                <a:ext uri="{FF2B5EF4-FFF2-40B4-BE49-F238E27FC236}">
                  <a16:creationId xmlns:a16="http://schemas.microsoft.com/office/drawing/2014/main" xmlns="" id="{2336A3A6-4DE3-4D44-80FB-0B2B6B097F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9">
              <a:extLst>
                <a:ext uri="{FF2B5EF4-FFF2-40B4-BE49-F238E27FC236}">
                  <a16:creationId xmlns:a16="http://schemas.microsoft.com/office/drawing/2014/main" xmlns="" id="{15AD78A5-9B43-401B-8811-BD9965ED1CED}"/>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30">
              <a:extLst>
                <a:ext uri="{FF2B5EF4-FFF2-40B4-BE49-F238E27FC236}">
                  <a16:creationId xmlns:a16="http://schemas.microsoft.com/office/drawing/2014/main" xmlns="" id="{F6E286D3-D2D7-406E-9D3E-B301BEF0E361}"/>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31">
              <a:extLst>
                <a:ext uri="{FF2B5EF4-FFF2-40B4-BE49-F238E27FC236}">
                  <a16:creationId xmlns:a16="http://schemas.microsoft.com/office/drawing/2014/main" xmlns="" id="{EDCD24BF-2DF7-4B93-B944-75CA95335BB5}"/>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2">
              <a:extLst>
                <a:ext uri="{FF2B5EF4-FFF2-40B4-BE49-F238E27FC236}">
                  <a16:creationId xmlns:a16="http://schemas.microsoft.com/office/drawing/2014/main" xmlns="" id="{017B4F0B-0D88-4641-B546-8B60736D2DF1}"/>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3">
              <a:extLst>
                <a:ext uri="{FF2B5EF4-FFF2-40B4-BE49-F238E27FC236}">
                  <a16:creationId xmlns:a16="http://schemas.microsoft.com/office/drawing/2014/main" xmlns="" id="{0BFB74D3-BBBD-405E-AEA7-89200208109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4">
              <a:extLst>
                <a:ext uri="{FF2B5EF4-FFF2-40B4-BE49-F238E27FC236}">
                  <a16:creationId xmlns:a16="http://schemas.microsoft.com/office/drawing/2014/main" xmlns="" id="{42EA05B6-70F6-42AB-883A-A70263629D1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5">
              <a:extLst>
                <a:ext uri="{FF2B5EF4-FFF2-40B4-BE49-F238E27FC236}">
                  <a16:creationId xmlns:a16="http://schemas.microsoft.com/office/drawing/2014/main" xmlns="" id="{92B269B8-C6DF-4F7E-A4A5-FCF0053B326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6">
              <a:extLst>
                <a:ext uri="{FF2B5EF4-FFF2-40B4-BE49-F238E27FC236}">
                  <a16:creationId xmlns:a16="http://schemas.microsoft.com/office/drawing/2014/main" xmlns="" id="{75765846-05CA-41C3-A271-B7B019FFAB7E}"/>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7">
              <a:extLst>
                <a:ext uri="{FF2B5EF4-FFF2-40B4-BE49-F238E27FC236}">
                  <a16:creationId xmlns:a16="http://schemas.microsoft.com/office/drawing/2014/main" xmlns="" id="{9626480A-651D-47C1-894E-B10E8A636081}"/>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5" name="Connecteur droit 54">
            <a:extLst>
              <a:ext uri="{FF2B5EF4-FFF2-40B4-BE49-F238E27FC236}">
                <a16:creationId xmlns:a16="http://schemas.microsoft.com/office/drawing/2014/main" xmlns="" id="{03A17A0A-C76A-45EC-8E10-E5331FB08B8A}"/>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24649909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lide vid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92D1EF39-0716-492A-9F0C-7A14D8E6330D}"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5" name="Group 4">
            <a:extLst>
              <a:ext uri="{FF2B5EF4-FFF2-40B4-BE49-F238E27FC236}">
                <a16:creationId xmlns:a16="http://schemas.microsoft.com/office/drawing/2014/main" xmlns="" id="{A4F1826A-9009-4107-83BE-572123397DD7}"/>
              </a:ext>
            </a:extLst>
          </p:cNvPr>
          <p:cNvGrpSpPr>
            <a:grpSpLocks noChangeAspect="1"/>
          </p:cNvGrpSpPr>
          <p:nvPr userDrawn="1"/>
        </p:nvGrpSpPr>
        <p:grpSpPr bwMode="auto">
          <a:xfrm>
            <a:off x="9022117" y="6391740"/>
            <a:ext cx="2429683" cy="165086"/>
            <a:chOff x="3183" y="2079"/>
            <a:chExt cx="4327" cy="294"/>
          </a:xfrm>
        </p:grpSpPr>
        <p:sp>
          <p:nvSpPr>
            <p:cNvPr id="16" name="Freeform 5">
              <a:extLst>
                <a:ext uri="{FF2B5EF4-FFF2-40B4-BE49-F238E27FC236}">
                  <a16:creationId xmlns:a16="http://schemas.microsoft.com/office/drawing/2014/main" xmlns="" id="{55FA0EEF-A44A-47AD-92A7-61E47750BFB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6">
              <a:extLst>
                <a:ext uri="{FF2B5EF4-FFF2-40B4-BE49-F238E27FC236}">
                  <a16:creationId xmlns:a16="http://schemas.microsoft.com/office/drawing/2014/main" xmlns="" id="{EF02DDB1-DE7C-4682-8FED-0B798BD9172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7">
              <a:extLst>
                <a:ext uri="{FF2B5EF4-FFF2-40B4-BE49-F238E27FC236}">
                  <a16:creationId xmlns:a16="http://schemas.microsoft.com/office/drawing/2014/main" xmlns="" id="{40D49BB5-9B18-4564-87E4-8313E224F86C}"/>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8">
              <a:extLst>
                <a:ext uri="{FF2B5EF4-FFF2-40B4-BE49-F238E27FC236}">
                  <a16:creationId xmlns:a16="http://schemas.microsoft.com/office/drawing/2014/main" xmlns="" id="{BDC78E8E-60A8-4775-8214-B0B9C85E07C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9">
              <a:extLst>
                <a:ext uri="{FF2B5EF4-FFF2-40B4-BE49-F238E27FC236}">
                  <a16:creationId xmlns:a16="http://schemas.microsoft.com/office/drawing/2014/main" xmlns="" id="{AD2B9B5B-150E-47CB-9767-5B7D3E52603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0">
              <a:extLst>
                <a:ext uri="{FF2B5EF4-FFF2-40B4-BE49-F238E27FC236}">
                  <a16:creationId xmlns:a16="http://schemas.microsoft.com/office/drawing/2014/main" xmlns="" id="{769D643F-2236-4F74-B3B9-DED4BB0FD55B}"/>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1">
              <a:extLst>
                <a:ext uri="{FF2B5EF4-FFF2-40B4-BE49-F238E27FC236}">
                  <a16:creationId xmlns:a16="http://schemas.microsoft.com/office/drawing/2014/main" xmlns="" id="{EA68B78C-A3B6-4437-BEA8-8F72E67202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2">
              <a:extLst>
                <a:ext uri="{FF2B5EF4-FFF2-40B4-BE49-F238E27FC236}">
                  <a16:creationId xmlns:a16="http://schemas.microsoft.com/office/drawing/2014/main" xmlns="" id="{CE9EE26B-70E0-445C-830A-AA473272D387}"/>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3">
              <a:extLst>
                <a:ext uri="{FF2B5EF4-FFF2-40B4-BE49-F238E27FC236}">
                  <a16:creationId xmlns:a16="http://schemas.microsoft.com/office/drawing/2014/main" xmlns="" id="{7A312B3A-85A9-4BD5-9CDF-D46B69A63731}"/>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4">
              <a:extLst>
                <a:ext uri="{FF2B5EF4-FFF2-40B4-BE49-F238E27FC236}">
                  <a16:creationId xmlns:a16="http://schemas.microsoft.com/office/drawing/2014/main" xmlns="" id="{02847214-7A48-4108-BECA-93B50873A60A}"/>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5">
              <a:extLst>
                <a:ext uri="{FF2B5EF4-FFF2-40B4-BE49-F238E27FC236}">
                  <a16:creationId xmlns:a16="http://schemas.microsoft.com/office/drawing/2014/main" xmlns="" id="{390BF08C-7051-464C-8079-F462F319472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6">
              <a:extLst>
                <a:ext uri="{FF2B5EF4-FFF2-40B4-BE49-F238E27FC236}">
                  <a16:creationId xmlns:a16="http://schemas.microsoft.com/office/drawing/2014/main" xmlns="" id="{9FFF5C9F-FC28-4CF7-8DF7-577BC53825E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7">
              <a:extLst>
                <a:ext uri="{FF2B5EF4-FFF2-40B4-BE49-F238E27FC236}">
                  <a16:creationId xmlns:a16="http://schemas.microsoft.com/office/drawing/2014/main" xmlns="" id="{F681EA93-5C72-4760-843A-FB0309174F58}"/>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8">
              <a:extLst>
                <a:ext uri="{FF2B5EF4-FFF2-40B4-BE49-F238E27FC236}">
                  <a16:creationId xmlns:a16="http://schemas.microsoft.com/office/drawing/2014/main" xmlns="" id="{93AC8A3C-1CE1-41DE-B13D-C83E7B9D706E}"/>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9">
              <a:extLst>
                <a:ext uri="{FF2B5EF4-FFF2-40B4-BE49-F238E27FC236}">
                  <a16:creationId xmlns:a16="http://schemas.microsoft.com/office/drawing/2014/main" xmlns="" id="{78B37B18-863E-40F3-86CD-1EACADA9A010}"/>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0">
              <a:extLst>
                <a:ext uri="{FF2B5EF4-FFF2-40B4-BE49-F238E27FC236}">
                  <a16:creationId xmlns:a16="http://schemas.microsoft.com/office/drawing/2014/main" xmlns="" id="{D5F75593-9A10-4C13-96BD-0AC33115524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1">
              <a:extLst>
                <a:ext uri="{FF2B5EF4-FFF2-40B4-BE49-F238E27FC236}">
                  <a16:creationId xmlns:a16="http://schemas.microsoft.com/office/drawing/2014/main" xmlns="" id="{E5515365-5405-40D6-A347-34803AF4C0CC}"/>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2">
              <a:extLst>
                <a:ext uri="{FF2B5EF4-FFF2-40B4-BE49-F238E27FC236}">
                  <a16:creationId xmlns:a16="http://schemas.microsoft.com/office/drawing/2014/main" xmlns="" id="{BD38AFC0-BDF4-427D-8DBD-CBF5D3AD58D9}"/>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3">
              <a:extLst>
                <a:ext uri="{FF2B5EF4-FFF2-40B4-BE49-F238E27FC236}">
                  <a16:creationId xmlns:a16="http://schemas.microsoft.com/office/drawing/2014/main" xmlns="" id="{75355B1A-B234-4290-9C91-DADBAEDE66D4}"/>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4">
              <a:extLst>
                <a:ext uri="{FF2B5EF4-FFF2-40B4-BE49-F238E27FC236}">
                  <a16:creationId xmlns:a16="http://schemas.microsoft.com/office/drawing/2014/main" xmlns="" id="{ED97A225-3908-4CD2-84DB-F740A9EC1A6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5">
              <a:extLst>
                <a:ext uri="{FF2B5EF4-FFF2-40B4-BE49-F238E27FC236}">
                  <a16:creationId xmlns:a16="http://schemas.microsoft.com/office/drawing/2014/main" xmlns="" id="{620779CE-06E8-44E9-ABB8-237E83D0507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6">
              <a:extLst>
                <a:ext uri="{FF2B5EF4-FFF2-40B4-BE49-F238E27FC236}">
                  <a16:creationId xmlns:a16="http://schemas.microsoft.com/office/drawing/2014/main" xmlns="" id="{05510B16-4F96-42D9-9792-DC2960A4B453}"/>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7">
              <a:extLst>
                <a:ext uri="{FF2B5EF4-FFF2-40B4-BE49-F238E27FC236}">
                  <a16:creationId xmlns:a16="http://schemas.microsoft.com/office/drawing/2014/main" xmlns="" id="{A10831D7-F21C-4F11-9708-D56FCC38DEA0}"/>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8">
              <a:extLst>
                <a:ext uri="{FF2B5EF4-FFF2-40B4-BE49-F238E27FC236}">
                  <a16:creationId xmlns:a16="http://schemas.microsoft.com/office/drawing/2014/main" xmlns="" id="{07E2ADAF-0CCC-41E3-AA7F-8BA08FCA404D}"/>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9">
              <a:extLst>
                <a:ext uri="{FF2B5EF4-FFF2-40B4-BE49-F238E27FC236}">
                  <a16:creationId xmlns:a16="http://schemas.microsoft.com/office/drawing/2014/main" xmlns="" id="{F1E9B26D-355E-454A-A18D-15196BF49B09}"/>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0">
              <a:extLst>
                <a:ext uri="{FF2B5EF4-FFF2-40B4-BE49-F238E27FC236}">
                  <a16:creationId xmlns:a16="http://schemas.microsoft.com/office/drawing/2014/main" xmlns="" id="{43537AAD-B925-48F2-88E2-067EC7FC79BC}"/>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1">
              <a:extLst>
                <a:ext uri="{FF2B5EF4-FFF2-40B4-BE49-F238E27FC236}">
                  <a16:creationId xmlns:a16="http://schemas.microsoft.com/office/drawing/2014/main" xmlns="" id="{883F4BF5-B40C-4EC2-AEDC-ED1CFEE30EEE}"/>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2">
              <a:extLst>
                <a:ext uri="{FF2B5EF4-FFF2-40B4-BE49-F238E27FC236}">
                  <a16:creationId xmlns:a16="http://schemas.microsoft.com/office/drawing/2014/main" xmlns="" id="{082C2B30-5E35-4176-B7B6-82851AC4C18C}"/>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3">
              <a:extLst>
                <a:ext uri="{FF2B5EF4-FFF2-40B4-BE49-F238E27FC236}">
                  <a16:creationId xmlns:a16="http://schemas.microsoft.com/office/drawing/2014/main" xmlns="" id="{EC075AFE-58CF-4D90-BBA5-DEA3F2F44532}"/>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4">
              <a:extLst>
                <a:ext uri="{FF2B5EF4-FFF2-40B4-BE49-F238E27FC236}">
                  <a16:creationId xmlns:a16="http://schemas.microsoft.com/office/drawing/2014/main" xmlns="" id="{42E10646-7244-4196-AFDA-FCAA3D3AA95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5">
              <a:extLst>
                <a:ext uri="{FF2B5EF4-FFF2-40B4-BE49-F238E27FC236}">
                  <a16:creationId xmlns:a16="http://schemas.microsoft.com/office/drawing/2014/main" xmlns="" id="{594B2C73-DD66-466E-B3B9-CD3AE51009D9}"/>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6">
              <a:extLst>
                <a:ext uri="{FF2B5EF4-FFF2-40B4-BE49-F238E27FC236}">
                  <a16:creationId xmlns:a16="http://schemas.microsoft.com/office/drawing/2014/main" xmlns="" id="{2FF48090-AFA6-4C12-9A59-40B324282FD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7">
              <a:extLst>
                <a:ext uri="{FF2B5EF4-FFF2-40B4-BE49-F238E27FC236}">
                  <a16:creationId xmlns:a16="http://schemas.microsoft.com/office/drawing/2014/main" xmlns="" id="{E2764A18-B5F0-4957-A58C-B8C5EE541A6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7" name="Connecteur droit 56">
            <a:extLst>
              <a:ext uri="{FF2B5EF4-FFF2-40B4-BE49-F238E27FC236}">
                <a16:creationId xmlns:a16="http://schemas.microsoft.com/office/drawing/2014/main" xmlns="" id="{638FB878-FF54-4F1A-A1C4-E8240E2E614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65667746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lide chiffres clef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AA7580FA-D6CF-4D33-B645-5BC24FCC1DA8}"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204987"/>
            <a:ext cx="2480698" cy="1273175"/>
          </a:xfrm>
        </p:spPr>
        <p:txBody>
          <a:bodyPr anchor="b">
            <a:normAutofit/>
          </a:bodyPr>
          <a:lstStyle>
            <a:lvl1pPr marL="0" indent="0" algn="ctr">
              <a:buNone/>
              <a:defRPr sz="8000" b="0">
                <a:solidFill>
                  <a:schemeClr val="accent5"/>
                </a:solidFill>
              </a:defRPr>
            </a:lvl1pPr>
          </a:lstStyle>
          <a:p>
            <a:pPr lvl="0"/>
            <a:r>
              <a:rPr lang="fr-FR" dirty="0"/>
              <a:t>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3860470"/>
            <a:ext cx="2480698" cy="1970495"/>
          </a:xfrm>
        </p:spPr>
        <p:txBody>
          <a:bodyPr>
            <a:normAutofit/>
          </a:bodyPr>
          <a:lstStyle>
            <a:lvl1pPr marL="0" indent="0" algn="ctr">
              <a:spcBef>
                <a:spcPts val="600"/>
              </a:spcBef>
              <a:spcAft>
                <a:spcPts val="600"/>
              </a:spcAft>
              <a:buNone/>
              <a:defRPr sz="1400" spc="100" baseline="0">
                <a:solidFill>
                  <a:schemeClr val="accent5"/>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204987"/>
            <a:ext cx="2480698" cy="1273175"/>
          </a:xfrm>
        </p:spPr>
        <p:txBody>
          <a:bodyPr anchor="b">
            <a:normAutofit/>
          </a:bodyPr>
          <a:lstStyle>
            <a:lvl1pPr marL="0" indent="0" algn="ctr">
              <a:buNone/>
              <a:defRPr sz="8000" b="0">
                <a:solidFill>
                  <a:srgbClr val="FFA807"/>
                </a:solidFill>
              </a:defRPr>
            </a:lvl1pPr>
          </a:lstStyle>
          <a:p>
            <a:pPr lvl="0"/>
            <a:r>
              <a:rPr lang="fr-FR" dirty="0"/>
              <a:t>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3860470"/>
            <a:ext cx="2480698" cy="1970495"/>
          </a:xfrm>
        </p:spPr>
        <p:txBody>
          <a:bodyPr>
            <a:normAutofit/>
          </a:bodyPr>
          <a:lstStyle>
            <a:lvl1pPr marL="0" indent="0" algn="ctr">
              <a:spcBef>
                <a:spcPts val="600"/>
              </a:spcBef>
              <a:spcAft>
                <a:spcPts val="600"/>
              </a:spcAft>
              <a:buNone/>
              <a:defRPr sz="1400" spc="100" baseline="0">
                <a:solidFill>
                  <a:srgbClr val="FFA807"/>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204987"/>
            <a:ext cx="2480698" cy="1273175"/>
          </a:xfrm>
        </p:spPr>
        <p:txBody>
          <a:bodyPr anchor="b">
            <a:normAutofit/>
          </a:bodyPr>
          <a:lstStyle>
            <a:lvl1pPr marL="0" indent="0" algn="ctr">
              <a:buNone/>
              <a:defRPr sz="8000" b="0">
                <a:solidFill>
                  <a:schemeClr val="accent2"/>
                </a:solidFill>
              </a:defRPr>
            </a:lvl1pPr>
          </a:lstStyle>
          <a:p>
            <a:pPr lvl="0"/>
            <a:r>
              <a:rPr lang="fr-FR" dirty="0"/>
              <a:t>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3860470"/>
            <a:ext cx="2480698" cy="1970495"/>
          </a:xfrm>
        </p:spPr>
        <p:txBody>
          <a:bodyPr>
            <a:normAutofit/>
          </a:bodyPr>
          <a:lstStyle>
            <a:lvl1pPr marL="0" indent="0" algn="ctr">
              <a:spcBef>
                <a:spcPts val="600"/>
              </a:spcBef>
              <a:spcAft>
                <a:spcPts val="600"/>
              </a:spcAft>
              <a:buNone/>
              <a:defRPr sz="1400" spc="100" baseline="0">
                <a:solidFill>
                  <a:schemeClr val="accent2"/>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5" name="Connecteur droit 64">
            <a:extLst>
              <a:ext uri="{FF2B5EF4-FFF2-40B4-BE49-F238E27FC236}">
                <a16:creationId xmlns:a16="http://schemas.microsoft.com/office/drawing/2014/main" xmlns="" id="{05E8D176-759B-4957-8AED-CEC7EF3ECE0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84506749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DBFC2813-5E7B-4696-9104-1D676F45A82B}"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94426"/>
            <a:ext cx="11448000" cy="129600"/>
          </a:xfrm>
          <a:prstGeom prst="homePlate">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
            <a:extLst>
              <a:ext uri="{FF2B5EF4-FFF2-40B4-BE49-F238E27FC236}">
                <a16:creationId xmlns:a16="http://schemas.microsoft.com/office/drawing/2014/main" xmlns="" id="{4D74C7C0-33AD-4151-A604-3E87977B3061}"/>
              </a:ext>
            </a:extLst>
          </p:cNvPr>
          <p:cNvSpPr>
            <a:spLocks noGrp="1"/>
          </p:cNvSpPr>
          <p:nvPr>
            <p:ph type="body" sz="quarter" idx="19" hasCustomPrompt="1"/>
          </p:nvPr>
        </p:nvSpPr>
        <p:spPr>
          <a:xfrm>
            <a:off x="3086587"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6" name="Espace réservé du texte 6">
            <a:extLst>
              <a:ext uri="{FF2B5EF4-FFF2-40B4-BE49-F238E27FC236}">
                <a16:creationId xmlns:a16="http://schemas.microsoft.com/office/drawing/2014/main" xmlns="" id="{ACAC3B54-B402-4D50-8345-EC04072AD7CB}"/>
              </a:ext>
            </a:extLst>
          </p:cNvPr>
          <p:cNvSpPr>
            <a:spLocks noGrp="1"/>
          </p:cNvSpPr>
          <p:nvPr>
            <p:ph type="body" sz="quarter" idx="20"/>
          </p:nvPr>
        </p:nvSpPr>
        <p:spPr>
          <a:xfrm>
            <a:off x="3086587"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67" name="Espace réservé du texte 6">
            <a:extLst>
              <a:ext uri="{FF2B5EF4-FFF2-40B4-BE49-F238E27FC236}">
                <a16:creationId xmlns:a16="http://schemas.microsoft.com/office/drawing/2014/main" xmlns="" id="{662C12C1-3639-409F-A43B-336FB3510A0A}"/>
              </a:ext>
            </a:extLst>
          </p:cNvPr>
          <p:cNvSpPr>
            <a:spLocks noGrp="1"/>
          </p:cNvSpPr>
          <p:nvPr>
            <p:ph type="body" sz="quarter" idx="21" hasCustomPrompt="1"/>
          </p:nvPr>
        </p:nvSpPr>
        <p:spPr>
          <a:xfrm>
            <a:off x="6624715"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8" name="Espace réservé du texte 6">
            <a:extLst>
              <a:ext uri="{FF2B5EF4-FFF2-40B4-BE49-F238E27FC236}">
                <a16:creationId xmlns:a16="http://schemas.microsoft.com/office/drawing/2014/main" xmlns="" id="{9D81FC28-B169-4E4E-8F4A-0DC81FEDB09E}"/>
              </a:ext>
            </a:extLst>
          </p:cNvPr>
          <p:cNvSpPr>
            <a:spLocks noGrp="1"/>
          </p:cNvSpPr>
          <p:nvPr>
            <p:ph type="body" sz="quarter" idx="22"/>
          </p:nvPr>
        </p:nvSpPr>
        <p:spPr>
          <a:xfrm>
            <a:off x="6624715"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cxnSp>
        <p:nvCxnSpPr>
          <p:cNvPr id="69" name="Connecteur droit 68">
            <a:extLst>
              <a:ext uri="{FF2B5EF4-FFF2-40B4-BE49-F238E27FC236}">
                <a16:creationId xmlns:a16="http://schemas.microsoft.com/office/drawing/2014/main" xmlns="" id="{769ABBA3-7410-4F2E-B319-50214A5DAF2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12310641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B01171DA-AADA-4D38-A199-EC69487FD185}"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23199"/>
            <a:ext cx="11448000" cy="255600"/>
          </a:xfrm>
          <a:prstGeom prst="homePlate">
            <a:avLst>
              <a:gd name="adj" fmla="val 62801"/>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space réservé du contenu 2">
            <a:extLst>
              <a:ext uri="{FF2B5EF4-FFF2-40B4-BE49-F238E27FC236}">
                <a16:creationId xmlns:a16="http://schemas.microsoft.com/office/drawing/2014/main" xmlns="" id="{424D6551-97B7-4326-BAC6-C9335B386C91}"/>
              </a:ext>
            </a:extLst>
          </p:cNvPr>
          <p:cNvSpPr>
            <a:spLocks noGrp="1"/>
          </p:cNvSpPr>
          <p:nvPr>
            <p:ph sz="half" idx="1" hasCustomPrompt="1"/>
          </p:nvPr>
        </p:nvSpPr>
        <p:spPr>
          <a:xfrm>
            <a:off x="1317523"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6" name="Espace réservé du contenu 2">
            <a:extLst>
              <a:ext uri="{FF2B5EF4-FFF2-40B4-BE49-F238E27FC236}">
                <a16:creationId xmlns:a16="http://schemas.microsoft.com/office/drawing/2014/main" xmlns="" id="{B62C9C5B-D720-4B28-9E3E-29D0E570D8C0}"/>
              </a:ext>
            </a:extLst>
          </p:cNvPr>
          <p:cNvSpPr>
            <a:spLocks noGrp="1"/>
          </p:cNvSpPr>
          <p:nvPr>
            <p:ph sz="half" idx="23" hasCustomPrompt="1"/>
          </p:nvPr>
        </p:nvSpPr>
        <p:spPr>
          <a:xfrm>
            <a:off x="4855651"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7" name="Espace réservé du contenu 2">
            <a:extLst>
              <a:ext uri="{FF2B5EF4-FFF2-40B4-BE49-F238E27FC236}">
                <a16:creationId xmlns:a16="http://schemas.microsoft.com/office/drawing/2014/main" xmlns="" id="{99344CE5-96AE-429E-A41C-A009D73A20ED}"/>
              </a:ext>
            </a:extLst>
          </p:cNvPr>
          <p:cNvSpPr>
            <a:spLocks noGrp="1"/>
          </p:cNvSpPr>
          <p:nvPr>
            <p:ph sz="half" idx="24" hasCustomPrompt="1"/>
          </p:nvPr>
        </p:nvSpPr>
        <p:spPr>
          <a:xfrm>
            <a:off x="8393779"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8" name="Espace réservé du contenu 2">
            <a:extLst>
              <a:ext uri="{FF2B5EF4-FFF2-40B4-BE49-F238E27FC236}">
                <a16:creationId xmlns:a16="http://schemas.microsoft.com/office/drawing/2014/main" xmlns="" id="{A59AB52A-3D6D-468B-AFD4-388854E22A7F}"/>
              </a:ext>
            </a:extLst>
          </p:cNvPr>
          <p:cNvSpPr>
            <a:spLocks noGrp="1"/>
          </p:cNvSpPr>
          <p:nvPr>
            <p:ph sz="half" idx="25" hasCustomPrompt="1"/>
          </p:nvPr>
        </p:nvSpPr>
        <p:spPr>
          <a:xfrm>
            <a:off x="3086587"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9" name="Espace réservé du contenu 2">
            <a:extLst>
              <a:ext uri="{FF2B5EF4-FFF2-40B4-BE49-F238E27FC236}">
                <a16:creationId xmlns:a16="http://schemas.microsoft.com/office/drawing/2014/main" xmlns="" id="{B719AEA0-A9E5-457D-A580-5F4417B7C894}"/>
              </a:ext>
            </a:extLst>
          </p:cNvPr>
          <p:cNvSpPr>
            <a:spLocks noGrp="1"/>
          </p:cNvSpPr>
          <p:nvPr>
            <p:ph sz="half" idx="26" hasCustomPrompt="1"/>
          </p:nvPr>
        </p:nvSpPr>
        <p:spPr>
          <a:xfrm>
            <a:off x="6624715"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cxnSp>
        <p:nvCxnSpPr>
          <p:cNvPr id="65" name="Connecteur droit 64">
            <a:extLst>
              <a:ext uri="{FF2B5EF4-FFF2-40B4-BE49-F238E27FC236}">
                <a16:creationId xmlns:a16="http://schemas.microsoft.com/office/drawing/2014/main" xmlns="" id="{E7FBBEC0-A97A-4405-A0BC-D33CF131D09D}"/>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043304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lide schéma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63F27F4-2901-4DB3-9A2E-A11983486965}"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graphique 6">
            <a:extLst>
              <a:ext uri="{FF2B5EF4-FFF2-40B4-BE49-F238E27FC236}">
                <a16:creationId xmlns:a16="http://schemas.microsoft.com/office/drawing/2014/main" xmlns="" id="{C971E540-E817-4E2B-BAE3-86A6F23236F3}"/>
              </a:ext>
            </a:extLst>
          </p:cNvPr>
          <p:cNvSpPr>
            <a:spLocks noGrp="1"/>
          </p:cNvSpPr>
          <p:nvPr>
            <p:ph type="chart" sz="quarter" idx="13"/>
          </p:nvPr>
        </p:nvSpPr>
        <p:spPr>
          <a:xfrm>
            <a:off x="984000" y="2088000"/>
            <a:ext cx="4860000" cy="3420000"/>
          </a:xfrm>
        </p:spPr>
        <p:txBody>
          <a:bodyPr anchor="ctr"/>
          <a:lstStyle>
            <a:lvl1pPr marL="0" indent="0" algn="ctr">
              <a:buNone/>
              <a:defRPr>
                <a:solidFill>
                  <a:schemeClr val="tx1"/>
                </a:solidFill>
              </a:defRPr>
            </a:lvl1pPr>
          </a:lstStyle>
          <a:p>
            <a:endParaRPr lang="fr-FR"/>
          </a:p>
        </p:txBody>
      </p:sp>
      <p:sp>
        <p:nvSpPr>
          <p:cNvPr id="18" name="Espace réservé du graphique 6">
            <a:extLst>
              <a:ext uri="{FF2B5EF4-FFF2-40B4-BE49-F238E27FC236}">
                <a16:creationId xmlns:a16="http://schemas.microsoft.com/office/drawing/2014/main" xmlns="" id="{BB5F1381-5F22-483D-894F-20CDB9DDDF3F}"/>
              </a:ext>
            </a:extLst>
          </p:cNvPr>
          <p:cNvSpPr>
            <a:spLocks noGrp="1"/>
          </p:cNvSpPr>
          <p:nvPr>
            <p:ph type="chart" sz="quarter" idx="14"/>
          </p:nvPr>
        </p:nvSpPr>
        <p:spPr>
          <a:xfrm>
            <a:off x="6348000" y="2088000"/>
            <a:ext cx="4860000" cy="3420000"/>
          </a:xfrm>
        </p:spPr>
        <p:txBody>
          <a:bodyPr anchor="ctr"/>
          <a:lstStyle>
            <a:lvl1pPr marL="0" indent="0" algn="ctr">
              <a:buNone/>
              <a:defRPr>
                <a:solidFill>
                  <a:schemeClr val="tx1"/>
                </a:solidFill>
              </a:defRPr>
            </a:lvl1pPr>
          </a:lstStyle>
          <a:p>
            <a:endParaRPr lang="fr-FR"/>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0" name="Connecteur droit 59">
            <a:extLst>
              <a:ext uri="{FF2B5EF4-FFF2-40B4-BE49-F238E27FC236}">
                <a16:creationId xmlns:a16="http://schemas.microsoft.com/office/drawing/2014/main" xmlns="" id="{1C7B6768-7F43-4A3D-B5E6-98CCF5966EB1}"/>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58468748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lide tableau">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416847DF-D20B-4777-A907-D9F56C87333D}"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 name="Espace réservé du tableau 7">
            <a:extLst>
              <a:ext uri="{FF2B5EF4-FFF2-40B4-BE49-F238E27FC236}">
                <a16:creationId xmlns:a16="http://schemas.microsoft.com/office/drawing/2014/main" xmlns="" id="{E8943950-A096-45E9-9880-3ACCEE461B8D}"/>
              </a:ext>
            </a:extLst>
          </p:cNvPr>
          <p:cNvSpPr>
            <a:spLocks noGrp="1"/>
          </p:cNvSpPr>
          <p:nvPr>
            <p:ph type="tbl" sz="quarter" idx="15"/>
          </p:nvPr>
        </p:nvSpPr>
        <p:spPr>
          <a:xfrm>
            <a:off x="720725" y="2088000"/>
            <a:ext cx="10726738" cy="3420000"/>
          </a:xfrm>
        </p:spPr>
        <p:txBody>
          <a:bodyPr anchor="ctr"/>
          <a:lstStyle>
            <a:lvl1pPr marL="0" indent="0" algn="ctr">
              <a:buNone/>
              <a:defRPr>
                <a:solidFill>
                  <a:schemeClr val="tx1"/>
                </a:solidFill>
              </a:defRPr>
            </a:lvl1pPr>
          </a:lstStyle>
          <a:p>
            <a:endParaRPr lang="fr-FR"/>
          </a:p>
        </p:txBody>
      </p:sp>
      <p:cxnSp>
        <p:nvCxnSpPr>
          <p:cNvPr id="60" name="Connecteur droit 59">
            <a:extLst>
              <a:ext uri="{FF2B5EF4-FFF2-40B4-BE49-F238E27FC236}">
                <a16:creationId xmlns:a16="http://schemas.microsoft.com/office/drawing/2014/main" xmlns="" id="{E6BC62C8-7C4F-44A5-9578-0F7C8161140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0068111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secHead" preserve="1">
  <p:cSld name="Chaptire 1">
    <p:bg>
      <p:bgPr>
        <a:gradFill flip="none" rotWithShape="1">
          <a:gsLst>
            <a:gs pos="0">
              <a:schemeClr val="accent1"/>
            </a:gs>
            <a:gs pos="97000">
              <a:srgbClr val="36C3A8"/>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2"/>
            <a:ext cx="10515600" cy="2397873"/>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cxnSp>
        <p:nvCxnSpPr>
          <p:cNvPr id="9" name="Connecteur droit 8">
            <a:extLst>
              <a:ext uri="{FF2B5EF4-FFF2-40B4-BE49-F238E27FC236}">
                <a16:creationId xmlns:a16="http://schemas.microsoft.com/office/drawing/2014/main" xmlns="" id="{612DFC48-5B39-4FA4-B641-CF01B6CD8F91}"/>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27" name="Group 4">
            <a:extLst>
              <a:ext uri="{FF2B5EF4-FFF2-40B4-BE49-F238E27FC236}">
                <a16:creationId xmlns:a16="http://schemas.microsoft.com/office/drawing/2014/main" xmlns="" id="{7639B9D4-268B-4805-A0B8-00178DC56AD5}"/>
              </a:ext>
            </a:extLst>
          </p:cNvPr>
          <p:cNvGrpSpPr>
            <a:grpSpLocks noChangeAspect="1"/>
          </p:cNvGrpSpPr>
          <p:nvPr userDrawn="1"/>
        </p:nvGrpSpPr>
        <p:grpSpPr bwMode="auto">
          <a:xfrm>
            <a:off x="5228522" y="5813940"/>
            <a:ext cx="1734956" cy="435739"/>
            <a:chOff x="293" y="683"/>
            <a:chExt cx="2385" cy="599"/>
          </a:xfrm>
        </p:grpSpPr>
        <p:sp>
          <p:nvSpPr>
            <p:cNvPr id="28" name="Freeform 5">
              <a:extLst>
                <a:ext uri="{FF2B5EF4-FFF2-40B4-BE49-F238E27FC236}">
                  <a16:creationId xmlns:a16="http://schemas.microsoft.com/office/drawing/2014/main" xmlns="" id="{5F2850E0-54C7-4E46-A0AC-EF9CF6DA787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6">
              <a:extLst>
                <a:ext uri="{FF2B5EF4-FFF2-40B4-BE49-F238E27FC236}">
                  <a16:creationId xmlns:a16="http://schemas.microsoft.com/office/drawing/2014/main" xmlns="" id="{6E7A8DA0-9EDC-48F8-AD6F-2AA98681FE6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7">
              <a:extLst>
                <a:ext uri="{FF2B5EF4-FFF2-40B4-BE49-F238E27FC236}">
                  <a16:creationId xmlns:a16="http://schemas.microsoft.com/office/drawing/2014/main" xmlns="" id="{7BABC7C2-E89C-483C-99AB-ECA08726D5FF}"/>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8">
              <a:extLst>
                <a:ext uri="{FF2B5EF4-FFF2-40B4-BE49-F238E27FC236}">
                  <a16:creationId xmlns:a16="http://schemas.microsoft.com/office/drawing/2014/main" xmlns="" id="{0A3056E5-2522-489A-ADAB-A48F64FDC5F5}"/>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9">
              <a:extLst>
                <a:ext uri="{FF2B5EF4-FFF2-40B4-BE49-F238E27FC236}">
                  <a16:creationId xmlns:a16="http://schemas.microsoft.com/office/drawing/2014/main" xmlns="" id="{13596E3E-4F20-41EF-9916-2C9851CF863A}"/>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0">
              <a:extLst>
                <a:ext uri="{FF2B5EF4-FFF2-40B4-BE49-F238E27FC236}">
                  <a16:creationId xmlns:a16="http://schemas.microsoft.com/office/drawing/2014/main" xmlns="" id="{ADB9B96C-9BD7-432F-81E8-679D4A1700F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1">
              <a:extLst>
                <a:ext uri="{FF2B5EF4-FFF2-40B4-BE49-F238E27FC236}">
                  <a16:creationId xmlns:a16="http://schemas.microsoft.com/office/drawing/2014/main" xmlns="" id="{19EAB0EA-BBEE-4EA3-B9F2-8E67CB5A912D}"/>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68530182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secHead" preserve="1">
  <p:cSld name="Chapitre 2">
    <p:bg>
      <p:bgPr>
        <a:gradFill flip="none" rotWithShape="1">
          <a:gsLst>
            <a:gs pos="0">
              <a:schemeClr val="accent2"/>
            </a:gs>
            <a:gs pos="97000">
              <a:schemeClr val="accent3"/>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A5FC47D9-1529-4B48-A451-531F4F95F6E3}"/>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9F82C9E3-5D81-448B-B7D4-4AE5ADD93CC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0848C7FE-C92A-4A40-BC75-B3696089344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9E5D4EAE-216A-460A-93F4-A0DF6BE0FC48}"/>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3A1B007A-ED1B-478F-A903-D6B8E187ADA1}"/>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C6A88110-67A4-477F-99B0-5365A1CB0175}"/>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BD18D62F-777C-4753-A413-78138B74DF1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722C8E4B-4EFD-45C8-A943-79315B88BFD1}"/>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D355C63A-3651-46D1-B356-155BC6F24BCB}"/>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23626951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Chapitre 3">
    <p:bg>
      <p:bgPr>
        <a:gradFill flip="none" rotWithShape="1">
          <a:gsLst>
            <a:gs pos="0">
              <a:srgbClr val="7F45C4"/>
            </a:gs>
            <a:gs pos="97000">
              <a:schemeClr val="accent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ED42150A-0613-4BF8-A9FF-818ED8FD26C1}"/>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F527E797-E3BD-4187-9A9E-E91A6FACCD5E}"/>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1E24C427-DFFB-4A04-BB40-2D94BE0E7665}"/>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D31BA7D7-6099-4BAA-9785-550EB9834A6D}"/>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5A138C11-B6FF-48D6-B735-F688C96ACF5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923879DF-2D70-4605-8141-1D6B5A4C1573}"/>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7694C658-9705-4108-BBFF-5E70B3BDF6E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49FEC4D4-3C60-4029-A8FB-CF7E2F7829A3}"/>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9099B522-608B-4312-92AB-0FAC1FB781D7}"/>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07055536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Chapitre 4">
    <p:bg>
      <p:bgPr>
        <a:gradFill flip="none" rotWithShape="1">
          <a:gsLst>
            <a:gs pos="0">
              <a:schemeClr val="accent5"/>
            </a:gs>
            <a:gs pos="97000">
              <a:schemeClr val="accent6"/>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C7AF91C7-B653-4C6E-AFBB-9BE63B569A7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635E2042-2834-4CF0-A501-FFC931DBF259}"/>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ED3E62C7-55C9-4531-A961-1AE31AA19680}"/>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1C08DAF2-B3AB-424E-8C62-F9517A3EB05A}"/>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7E22A719-8840-4B18-A8AE-E5FC4A6CBDBC}"/>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37E972C7-BAAC-4265-B07C-DCB4F735CE4D}"/>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F2461A47-A63B-436A-B88D-B7E06EB69127}"/>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3F4B58F7-63BF-46F0-80B3-D9D98696C5B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94FA1DC-4EB9-44A9-AC78-81D9ECCFA5CE}"/>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36438071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Chapitre 5">
    <p:bg>
      <p:bgPr>
        <a:gradFill flip="none" rotWithShape="1">
          <a:gsLst>
            <a:gs pos="0">
              <a:srgbClr val="FFA807"/>
            </a:gs>
            <a:gs pos="97000">
              <a:srgbClr val="FF6707"/>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45655982-800C-4723-8DA3-0E3E6E3B396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4F76A096-57DE-4551-8B73-D03C1F86314D}"/>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57F7D3EA-DA4A-4C60-AB44-627B6D004DCA}"/>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A59419F1-60A4-44A6-899C-0CD3F405D161}"/>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03B098DC-9244-4405-8D25-6200AF355CF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8A132589-3794-440D-B43D-2330B4FA4080}"/>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05A30C4F-36BD-464F-8908-425EE12C5A7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BFA6ACC0-64AD-4794-B4DD-AC4F654A549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6696793-6E16-40A7-9AF4-04A56F8FBC08}"/>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39345882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hapitre 1 - bleu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3"/>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0E850AAD-8380-40B3-A6BA-C558326BC17A}"/>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786EA254-C30D-4380-A58E-B01D67F1B75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AA371BF0-FCDA-4E98-914F-5CCBE8412424}"/>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A4DC053E-9646-469F-ACB2-518CFE9FAE23}"/>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BE5DE99F-08A0-4DB0-B318-69934010EFBA}"/>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125C9FE3-FD54-48AB-85FF-63CB4C060E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6B1311DF-3FCC-4C3A-80D0-52819880F477}"/>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47B7EB08-A8D7-4EB8-B611-4470AF428336}"/>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7D946263-E604-4BCE-9C48-6FCC06388D23}"/>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6E46EE2-0B4F-4796-8C1E-A6EFC35159F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77F3E08B-7B51-4804-BD88-1439EBA7B790}"/>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574841CA-8EE6-400A-9BCA-1446B32C7A9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C1FCA584-1C29-4DA6-91BC-81AFA9E36598}"/>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30B1D4B1-9E80-45AC-A434-DE75A30BCEBD}"/>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EB3CCBE-1009-47AE-AA94-96A2A51913E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32A23468-CF3D-400E-A1FE-F612FF4B3C70}"/>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55CF3F79-0AAA-4AFF-889D-6D4AC632D3F8}"/>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A6651085-AD10-4843-808F-CD83D557C3D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5A304048-E825-4F57-83FB-4E3171023D2B}"/>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D1F37190-7ADB-4DFC-9989-6692EDDEAA27}"/>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62D0B03-6DAA-48ED-BE5D-818D5D817A66}"/>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B5CCB44-8893-4944-8708-D0D2DC6E72AB}"/>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E69AF28-FA58-4CD4-BD40-02575C9D58E1}"/>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7A03E49-D6FC-4517-B3C2-C5A7D8FAF831}"/>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98A2ACCA-086B-43DA-95B0-6CF4C5887AEF}"/>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6347AF4C-C4F9-44C1-BD43-B58A95B2472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C25C5906-413C-49DB-9C48-D3B1668F2405}"/>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FDC173B0-D064-4F04-8745-16FEA2B9FFB0}"/>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B9327548-AA7B-4C9E-89EA-4C91C70B03A7}"/>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E869455A-E52E-47CA-9403-D26BE8B271CE}"/>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37A61FAB-5555-44F7-B48B-9488EFD14498}"/>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C9B543F3-97AD-4FC8-80DD-6687B6DD85C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3ECC9125-B3A9-4587-9DE8-D1BDCCE34889}"/>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29339ECD-C44F-4203-AD80-5D311C09AE98}"/>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0896160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hapitre 2 - violet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4"/>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7F45C4"/>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93FF2416-9095-4FEF-8109-A8391CB46BF0}"/>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E32C700C-2CAA-4B4B-BAD2-39B3F512C6A0}"/>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D36FD574-6146-48F7-BB2D-AD0E8D21D9E7}"/>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443D04E-7A60-4252-9473-E83896CF336B}"/>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DA655AB2-92B7-4A8C-AAC3-A4090D25C610}"/>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7E0915A2-D41A-4DD8-9E19-186BE43C5047}"/>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0727FABD-6F50-4C80-A1D8-6242F5AFC33C}"/>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11DC2822-1666-4ABE-B88F-D2198B78CA9D}"/>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686CE9DB-6216-4767-BC06-5B4459831E5B}"/>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2BD2FA8F-635F-4D3F-9400-84495D2FC952}"/>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A00E5E1E-ED66-4B56-803D-EDE8F3FD8838}"/>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AE360D61-7726-4959-A1C5-39E77048F08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4541DC5-7161-4322-BA21-0A8FD669EE12}"/>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B1DE4000-26BC-4AE5-B1D3-B92AD8AFA431}"/>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860986A8-13FE-4BE3-BA2C-22D872BD3670}"/>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09AAB400-F227-4168-87C7-B220B26F84C8}"/>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A7E92FA8-E10D-4B8F-B782-BD8A6EB3F65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B3FC877A-3624-48DF-97CE-EA0D5CDD66B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0E899BDA-F97C-49B2-A431-E0F8141655C4}"/>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62A36178-C93D-4D54-B487-298B949FAF5A}"/>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B4D42643-2FC7-4EDB-9B0B-3B3286DFA7F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A3A15F9-D21D-499B-9714-D7EF27DF0F67}"/>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02534CE1-9FCB-430E-A147-87D847BA3A05}"/>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4A28BE71-53C5-40A3-88A5-71680E9A4BD4}"/>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361A3491-6405-43A2-871E-F67C9BEE6B31}"/>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D1B60A1-A2F0-4BEE-ADBD-BE0461D6B04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6B2D500-EBA4-4C38-AF60-334D00525BE8}"/>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DC8E63CB-BCAA-473B-A68D-89A50CE6ABCC}"/>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008655A4-ADCD-4076-8976-B2FA3E703382}"/>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BDDDFB5B-E1E3-4080-8242-614FEB2401D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44644DFE-5F77-49FB-BC9F-F4D6435818F3}"/>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7C9CD63A-BCD7-43DB-9F4A-37E9F7FE97E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7A040286-F29A-4969-AF8C-99B867CEECF0}"/>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7B86A7E4-B274-451F-A687-B11A9E4957CD}"/>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37095052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hapitre 3 - ros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6"/>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43D84126-0D0C-4117-ABE9-5ADD8E397B39}"/>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CD607E7D-D277-4E42-B867-80AEE292FF48}"/>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ECB52D05-E9D7-4D49-BE6A-36860EE4030E}"/>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41F6D821-BD9A-4021-8769-67757CF61556}"/>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96A3B8BA-0A5D-45A6-A363-DEFD4259D4A6}"/>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AC15245C-FD67-4B8C-9A9A-043287F5441B}"/>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7F61C85C-9C01-454E-A5C4-A65269DDCC14}"/>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7D0FCF7D-93A2-4C7E-A56C-E0311B6644E5}"/>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3993A956-18E5-4D28-8A49-493FD832020D}"/>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E524FE5-6C91-4CC5-ADB4-D31E6C0A038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F9697406-C0CB-4FB8-82BE-5176C93CDD01}"/>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708B41E8-FB93-4E0A-9AB9-B50A98C96074}"/>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EB4EE13-AE19-4534-81EA-DEF2D3F71D93}"/>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25DB755D-32F0-41A8-95CC-25465597506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1C1F56DE-64A5-494F-87EF-BFA01637F41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2A14A759-10DC-46B4-9EB7-ABDC9DEB8CE5}"/>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CE7B66A5-EC65-4C9E-85AE-171B4FC3878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2DECF610-0894-4E5C-97E9-56BC8DB5997B}"/>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DA869F89-A8D0-4065-ADF4-E66B6A9710D6}"/>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51D16004-FE4F-4B7F-A1B3-D9508591FC6F}"/>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7A540BB-33BF-4281-ABF9-BB51D6E2C29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A0FB986B-B19F-436B-9466-674FF82BC105}"/>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BC134EE-8597-4F93-B25A-46860C8E646B}"/>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0DBC4B8-9BB9-4FB5-A83E-8DCFAFD763E3}"/>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BA560182-2C8E-4F8A-9232-4C3E898F4ED8}"/>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23DBE36-42AF-4B89-BE0D-36581AA3D3C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04A6909B-27AF-4226-927B-847A8A2FD0A1}"/>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7CC6C36D-9AA9-470B-A17C-D22472DA6FB8}"/>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FE279C00-CFCB-498E-8855-198F24E077F8}"/>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4A1F1E71-30C9-4219-B9F5-6C120908D48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98BBFADA-C309-4956-AF88-8FD64D0841B5}"/>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80CC3ED-B8D4-482F-B179-CF959B0AC510}"/>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A8A634A9-7F21-40AE-ACDC-A9B38456CB18}"/>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A2482CE8-DB21-4B4C-87BD-B2961538205A}"/>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54413903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hapitre 4 - orang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rgbClr val="FF6707"/>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FFA807"/>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FA5228A5-D3B2-480F-A5EC-14488537822E}"/>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AB24C3E5-FFB1-41DC-A35D-DFAE5052D4C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F817436C-369C-4C0E-8165-43291E000269}"/>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ABFF2EA-70C7-437D-81D9-89852A1EC4D5}"/>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CE2D576B-FB49-4C7F-BD1F-E5F3BB1E1854}"/>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6702FE57-2945-4EA6-9AC4-2CF4B1D033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A36AEEDB-2BB2-4C6D-BBD6-1355779D6312}"/>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F6FF3BC0-0008-4212-A992-237CFD35E291}"/>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04206442-D61C-45F1-BCEA-BBD1C6933704}"/>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E48AE650-19F3-4FD0-98AA-284E8117204E}"/>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D27FBD07-770A-4C13-B607-A1EE8664D234}"/>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3CC71885-B395-4581-8CFB-073739420597}"/>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7C975DAE-DB3A-478E-8C25-9CB647B7764F}"/>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4961122B-FA66-4EB1-B77E-01056659781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2281037-059E-4D6E-B531-F3E13FADB1B2}"/>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BCFAA57D-4279-4152-9725-C27AE9AAC9C3}"/>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28036BCE-7971-45A2-99E3-9FE1DA1920E0}"/>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3362F74F-58BA-45BD-91EB-85BE6B60815C}"/>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F084B0EB-31FC-4A9D-B575-D258D19020EC}"/>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F1A3A88F-3AB0-4BE8-B80A-D75E0DAC73ED}"/>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7F89BB33-74EE-47B7-BA9A-AAF9A8BBC2EF}"/>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22016FE0-B9E3-4AB5-947F-3409C9ADFA90}"/>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F85EDB09-DCE0-41E3-9F65-F2B1A166BF7C}"/>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BD8D7399-9AAD-431E-A08E-9B9AB9137B98}"/>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F82A8E10-EED6-436C-B7F9-85F8EA0ED4F4}"/>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93365553-0CE6-4157-9680-F1C14232848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B722991-62A8-4F3F-A489-07461D498AF4}"/>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3761B23E-B00C-4FC1-97FB-E276C71887EF}"/>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1EA52F65-8CA1-44CF-8C3A-23DB1416AC60}"/>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222F807E-BCC3-4A67-A0D0-6AD9A2E8D818}"/>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5707B1FD-32A3-47F9-A400-CC2FAFB1FB9F}"/>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CC11372-F651-4F2B-AE93-0057BB606C53}"/>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F49E74A9-45D6-4E0D-B0F2-FA6BE1AC0522}"/>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09C073DE-D33B-4E19-85C2-9B02522F1F86}"/>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68408791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Mise en valeur - vert">
    <p:bg>
      <p:bgPr>
        <a:gradFill>
          <a:gsLst>
            <a:gs pos="0">
              <a:schemeClr val="accent1"/>
            </a:gs>
            <a:gs pos="97000">
              <a:srgbClr val="36C3A8"/>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F490FDFF-AC3A-46F0-801A-EF544D52512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49D48A65-7E9F-43F5-80ED-EB548946C8E6}"/>
              </a:ext>
            </a:extLst>
          </p:cNvPr>
          <p:cNvSpPr/>
          <p:nvPr userDrawn="1"/>
        </p:nvSpPr>
        <p:spPr>
          <a:xfrm>
            <a:off x="2369" y="1"/>
            <a:ext cx="12187263" cy="6857999"/>
          </a:xfrm>
          <a:prstGeom prst="rect">
            <a:avLst/>
          </a:prstGeom>
          <a:gradFill>
            <a:gsLst>
              <a:gs pos="0">
                <a:schemeClr val="accent1">
                  <a:alpha val="70000"/>
                </a:schemeClr>
              </a:gs>
              <a:gs pos="97000">
                <a:srgbClr val="36C3A8">
                  <a:alpha val="70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98F26739-4A4C-41D9-9EE0-EAC2C346517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en-US"/>
              <a:t>SPP OF 17 01 2020</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8378322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Mise en valeur - bleu">
    <p:bg>
      <p:bgPr>
        <a:gradFill>
          <a:gsLst>
            <a:gs pos="0">
              <a:schemeClr val="accent2"/>
            </a:gs>
            <a:gs pos="97000">
              <a:schemeClr val="accent3"/>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7B8C9871-1043-4F54-8E7A-7139ED811777}"/>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35D9D3B2-AFD5-44C6-BD76-97BBE4211C14}"/>
              </a:ext>
            </a:extLst>
          </p:cNvPr>
          <p:cNvSpPr/>
          <p:nvPr userDrawn="1"/>
        </p:nvSpPr>
        <p:spPr>
          <a:xfrm>
            <a:off x="2369" y="0"/>
            <a:ext cx="12187263" cy="6858000"/>
          </a:xfrm>
          <a:prstGeom prst="rect">
            <a:avLst/>
          </a:prstGeom>
          <a:gradFill rotWithShape="0">
            <a:gsLst>
              <a:gs pos="0">
                <a:schemeClr val="accent2">
                  <a:alpha val="90000"/>
                </a:schemeClr>
              </a:gs>
              <a:gs pos="97000">
                <a:schemeClr val="accent3">
                  <a:alpha val="90000"/>
                </a:schemeClr>
              </a:gs>
            </a:gsLst>
            <a:path path="circle">
              <a:fillToRect l="50019" t="50000" r="49981" b="50000"/>
            </a:path>
            <a:tileRect r="-3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04878D2D-9106-4DCA-A9F5-2F952F9CEAB2}"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en-US"/>
              <a:t>SPP OF 17 01 2020</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85844355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Mise en valeur - violet">
    <p:bg>
      <p:bgPr>
        <a:gradFill>
          <a:gsLst>
            <a:gs pos="0">
              <a:srgbClr val="7F45C4"/>
            </a:gs>
            <a:gs pos="97000">
              <a:schemeClr val="accent4"/>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C9965F73-7027-40F4-BEB3-9B85A64E9BBB}"/>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9" y="0"/>
            <a:ext cx="12187263" cy="6858000"/>
          </a:xfrm>
          <a:prstGeom prst="rect">
            <a:avLst/>
          </a:prstGeom>
        </p:spPr>
      </p:pic>
      <p:sp>
        <p:nvSpPr>
          <p:cNvPr id="59" name="Rectangle 58">
            <a:extLst>
              <a:ext uri="{FF2B5EF4-FFF2-40B4-BE49-F238E27FC236}">
                <a16:creationId xmlns:a16="http://schemas.microsoft.com/office/drawing/2014/main" xmlns="" id="{72BE30E9-AC74-4C31-8481-A363561A6FBF}"/>
              </a:ext>
            </a:extLst>
          </p:cNvPr>
          <p:cNvSpPr/>
          <p:nvPr userDrawn="1"/>
        </p:nvSpPr>
        <p:spPr>
          <a:xfrm>
            <a:off x="2369" y="1"/>
            <a:ext cx="12187263" cy="6857999"/>
          </a:xfrm>
          <a:prstGeom prst="rect">
            <a:avLst/>
          </a:prstGeom>
          <a:gradFill rotWithShape="0">
            <a:gsLst>
              <a:gs pos="0">
                <a:srgbClr val="7F45C4">
                  <a:alpha val="90000"/>
                </a:srgbClr>
              </a:gs>
              <a:gs pos="97000">
                <a:schemeClr val="accent4">
                  <a:alpha val="90000"/>
                </a:scheme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B62C29AD-C95B-49DF-B170-3A36804D46F8}"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en-US"/>
              <a:t>SPP OF 17 01 2020</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28729174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Mise en valeur - rose">
    <p:bg>
      <p:bgPr>
        <a:gradFill>
          <a:gsLst>
            <a:gs pos="0">
              <a:schemeClr val="accent5"/>
            </a:gs>
            <a:gs pos="97000">
              <a:schemeClr val="accent6"/>
            </a:gs>
          </a:gsLst>
          <a:path path="circle">
            <a:fillToRect l="50000" t="50000" r="50000" b="50000"/>
          </a:path>
        </a:gradFill>
        <a:effectLst/>
      </p:bgPr>
    </p:bg>
    <p:spTree>
      <p:nvGrpSpPr>
        <p:cNvPr id="1" name=""/>
        <p:cNvGrpSpPr/>
        <p:nvPr/>
      </p:nvGrpSpPr>
      <p:grpSpPr>
        <a:xfrm>
          <a:off x="0" y="0"/>
          <a:ext cx="0" cy="0"/>
          <a:chOff x="0" y="0"/>
          <a:chExt cx="0" cy="0"/>
        </a:xfrm>
      </p:grpSpPr>
      <p:pic>
        <p:nvPicPr>
          <p:cNvPr id="59" name="Image 58">
            <a:extLst>
              <a:ext uri="{FF2B5EF4-FFF2-40B4-BE49-F238E27FC236}">
                <a16:creationId xmlns:a16="http://schemas.microsoft.com/office/drawing/2014/main" xmlns="" id="{73C85AB8-4CDC-4DF5-929C-8B8184CEF772}"/>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8" name="Rectangle 57">
            <a:extLst>
              <a:ext uri="{FF2B5EF4-FFF2-40B4-BE49-F238E27FC236}">
                <a16:creationId xmlns:a16="http://schemas.microsoft.com/office/drawing/2014/main" xmlns="" id="{D78CB5BE-B847-4A91-92AA-07044B0D0BE3}"/>
              </a:ext>
            </a:extLst>
          </p:cNvPr>
          <p:cNvSpPr/>
          <p:nvPr userDrawn="1"/>
        </p:nvSpPr>
        <p:spPr>
          <a:xfrm>
            <a:off x="0" y="0"/>
            <a:ext cx="12192000" cy="6858000"/>
          </a:xfrm>
          <a:prstGeom prst="rect">
            <a:avLst/>
          </a:prstGeom>
          <a:gradFill rotWithShape="0">
            <a:gsLst>
              <a:gs pos="0">
                <a:schemeClr val="accent5">
                  <a:alpha val="85000"/>
                </a:schemeClr>
              </a:gs>
              <a:gs pos="97000">
                <a:schemeClr val="accent6">
                  <a:alpha val="8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6F80A5F0-86DF-4DAD-A356-FF6438B5AE96}"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en-US"/>
              <a:t>SPP OF 17 01 2020</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41478722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Mise en valeur - orange">
    <p:bg>
      <p:bgPr>
        <a:gradFill>
          <a:gsLst>
            <a:gs pos="0">
              <a:srgbClr val="FFA807"/>
            </a:gs>
            <a:gs pos="97000">
              <a:srgbClr val="FF6707"/>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0BEE2A10-BBB1-42F6-8117-AE19C2036AA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60" name="Rectangle 59">
            <a:extLst>
              <a:ext uri="{FF2B5EF4-FFF2-40B4-BE49-F238E27FC236}">
                <a16:creationId xmlns:a16="http://schemas.microsoft.com/office/drawing/2014/main" xmlns="" id="{A4EFAD04-875A-41AF-967F-CC83FEA79027}"/>
              </a:ext>
            </a:extLst>
          </p:cNvPr>
          <p:cNvSpPr/>
          <p:nvPr userDrawn="1"/>
        </p:nvSpPr>
        <p:spPr>
          <a:xfrm>
            <a:off x="2369" y="1"/>
            <a:ext cx="12187263" cy="6857999"/>
          </a:xfrm>
          <a:prstGeom prst="rect">
            <a:avLst/>
          </a:prstGeom>
          <a:gradFill rotWithShape="0">
            <a:gsLst>
              <a:gs pos="0">
                <a:srgbClr val="FFA807">
                  <a:alpha val="80000"/>
                </a:srgbClr>
              </a:gs>
              <a:gs pos="97000">
                <a:srgbClr val="FF6707">
                  <a:alpha val="80000"/>
                </a:srgb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DB0CFDCF-2EE8-4D2D-AA4E-B3B7FFF59942}"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en-US"/>
              <a:t>SPP OF 17 01 2020</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55175464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Fin">
    <p:bg>
      <p:bgPr>
        <a:gradFill>
          <a:gsLst>
            <a:gs pos="0">
              <a:srgbClr val="26606C"/>
            </a:gs>
            <a:gs pos="97000">
              <a:schemeClr val="tx2"/>
            </a:gs>
          </a:gsLst>
          <a:path path="circle">
            <a:fillToRect l="50000" t="50000" r="50000" b="50000"/>
          </a:path>
        </a:gra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xmlns="" id="{6EC136CA-27F8-49DD-B209-4DAA16D2E953}"/>
              </a:ext>
            </a:extLst>
          </p:cNvPr>
          <p:cNvPicPr>
            <a:picLocks noChangeAspect="1"/>
          </p:cNvPicPr>
          <p:nvPr userDrawn="1"/>
        </p:nvPicPr>
        <p:blipFill rotWithShape="1">
          <a:blip r:embed="rId2" cstate="print">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1524000" y="1"/>
            <a:ext cx="9144000" cy="6598762"/>
          </a:xfrm>
        </p:spPr>
        <p:txBody>
          <a:bodyPr wrap="none" anchor="ctr">
            <a:normAutofit/>
          </a:bodyPr>
          <a:lstStyle>
            <a:lvl1pPr algn="ctr">
              <a:defRPr sz="6000" spc="200" baseline="0">
                <a:solidFill>
                  <a:schemeClr val="bg1"/>
                </a:solidFill>
              </a:defRPr>
            </a:lvl1pPr>
          </a:lstStyle>
          <a:p>
            <a:r>
              <a:rPr lang="fr-FR" dirty="0"/>
              <a:t>Modifiez le style du titre</a:t>
            </a:r>
          </a:p>
        </p:txBody>
      </p:sp>
      <p:sp>
        <p:nvSpPr>
          <p:cNvPr id="5" name="Triangle rectangle 4">
            <a:extLst>
              <a:ext uri="{FF2B5EF4-FFF2-40B4-BE49-F238E27FC236}">
                <a16:creationId xmlns:a16="http://schemas.microsoft.com/office/drawing/2014/main" xmlns="" id="{3960E171-2C93-4931-973D-4841A8F0A1E4}"/>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Image 6">
            <a:extLst>
              <a:ext uri="{FF2B5EF4-FFF2-40B4-BE49-F238E27FC236}">
                <a16:creationId xmlns:a16="http://schemas.microsoft.com/office/drawing/2014/main" xmlns="" id="{D656A18B-B9C5-439C-B965-40F567CC8CF5}"/>
              </a:ext>
            </a:extLst>
          </p:cNvPr>
          <p:cNvPicPr>
            <a:picLocks noChangeAspect="1"/>
          </p:cNvPicPr>
          <p:nvPr userDrawn="1"/>
        </p:nvPicPr>
        <p:blipFill>
          <a:blip r:embed="rId4"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91549978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type="title" preserve="1">
  <p:cSld name="Couverture 1 - vert">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bg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47" name="Rectangle 46">
            <a:extLst>
              <a:ext uri="{FF2B5EF4-FFF2-40B4-BE49-F238E27FC236}">
                <a16:creationId xmlns:a16="http://schemas.microsoft.com/office/drawing/2014/main" xmlns="" id="{A0B52EEB-E28D-4AFF-8111-ABA830A916E6}"/>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48" name="Freeform 5">
            <a:extLst>
              <a:ext uri="{FF2B5EF4-FFF2-40B4-BE49-F238E27FC236}">
                <a16:creationId xmlns:a16="http://schemas.microsoft.com/office/drawing/2014/main" xmlns="" id="{6D897235-2520-457C-949A-CC1A9DCD80BC}"/>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391109600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Couverture 2 - bleu">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9B98D1A2-E247-4444-B99E-99F9B32C48BF}"/>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05524195-A187-410F-92A8-55F7774E1AA8}"/>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303761886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Couverture 3 - rose">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0481103D-4CE9-4809-B61C-22317935ED2E}"/>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322B8CA0-A55D-4D42-B24F-C718A27C3453}"/>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213986522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Sommair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1992198"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16" name="Espace réservé du contenu 2">
            <a:extLst>
              <a:ext uri="{FF2B5EF4-FFF2-40B4-BE49-F238E27FC236}">
                <a16:creationId xmlns:a16="http://schemas.microsoft.com/office/drawing/2014/main" xmlns="" id="{B85C9EC5-2433-4E99-8C2A-61A97DCDA678}"/>
              </a:ext>
            </a:extLst>
          </p:cNvPr>
          <p:cNvSpPr>
            <a:spLocks noGrp="1"/>
          </p:cNvSpPr>
          <p:nvPr>
            <p:ph idx="13"/>
          </p:nvPr>
        </p:nvSpPr>
        <p:spPr>
          <a:xfrm>
            <a:off x="1332768"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17" name="Espace réservé du contenu 2">
            <a:extLst>
              <a:ext uri="{FF2B5EF4-FFF2-40B4-BE49-F238E27FC236}">
                <a16:creationId xmlns:a16="http://schemas.microsoft.com/office/drawing/2014/main" xmlns="" id="{320D7093-49E2-4832-8E0E-899925AF6496}"/>
              </a:ext>
            </a:extLst>
          </p:cNvPr>
          <p:cNvSpPr>
            <a:spLocks noGrp="1"/>
          </p:cNvSpPr>
          <p:nvPr>
            <p:ph idx="14" hasCustomPrompt="1"/>
          </p:nvPr>
        </p:nvSpPr>
        <p:spPr>
          <a:xfrm>
            <a:off x="1992198"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18" name="Espace réservé du contenu 2">
            <a:extLst>
              <a:ext uri="{FF2B5EF4-FFF2-40B4-BE49-F238E27FC236}">
                <a16:creationId xmlns:a16="http://schemas.microsoft.com/office/drawing/2014/main" xmlns="" id="{BB55BABC-82DB-4762-921A-892C70AA0563}"/>
              </a:ext>
            </a:extLst>
          </p:cNvPr>
          <p:cNvSpPr>
            <a:spLocks noGrp="1"/>
          </p:cNvSpPr>
          <p:nvPr>
            <p:ph idx="15"/>
          </p:nvPr>
        </p:nvSpPr>
        <p:spPr>
          <a:xfrm>
            <a:off x="1332768"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7" name="Espace réservé du contenu 2">
            <a:extLst>
              <a:ext uri="{FF2B5EF4-FFF2-40B4-BE49-F238E27FC236}">
                <a16:creationId xmlns:a16="http://schemas.microsoft.com/office/drawing/2014/main" xmlns="" id="{2E50B904-526E-4B48-B7A8-7B33376D70A2}"/>
              </a:ext>
            </a:extLst>
          </p:cNvPr>
          <p:cNvSpPr>
            <a:spLocks noGrp="1"/>
          </p:cNvSpPr>
          <p:nvPr>
            <p:ph idx="16" hasCustomPrompt="1"/>
          </p:nvPr>
        </p:nvSpPr>
        <p:spPr>
          <a:xfrm>
            <a:off x="5802857"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28" name="Espace réservé du contenu 2">
            <a:extLst>
              <a:ext uri="{FF2B5EF4-FFF2-40B4-BE49-F238E27FC236}">
                <a16:creationId xmlns:a16="http://schemas.microsoft.com/office/drawing/2014/main" xmlns="" id="{C8D7BE0B-BA6F-4F81-B586-4A75EA577AF4}"/>
              </a:ext>
            </a:extLst>
          </p:cNvPr>
          <p:cNvSpPr>
            <a:spLocks noGrp="1"/>
          </p:cNvSpPr>
          <p:nvPr>
            <p:ph idx="17"/>
          </p:nvPr>
        </p:nvSpPr>
        <p:spPr>
          <a:xfrm>
            <a:off x="5143427"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9" name="Espace réservé du contenu 2">
            <a:extLst>
              <a:ext uri="{FF2B5EF4-FFF2-40B4-BE49-F238E27FC236}">
                <a16:creationId xmlns:a16="http://schemas.microsoft.com/office/drawing/2014/main" xmlns="" id="{DB75837D-C7D1-4085-83DF-7801A9C6D216}"/>
              </a:ext>
            </a:extLst>
          </p:cNvPr>
          <p:cNvSpPr>
            <a:spLocks noGrp="1"/>
          </p:cNvSpPr>
          <p:nvPr>
            <p:ph idx="18" hasCustomPrompt="1"/>
          </p:nvPr>
        </p:nvSpPr>
        <p:spPr>
          <a:xfrm>
            <a:off x="5802857"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0" name="Espace réservé du contenu 2">
            <a:extLst>
              <a:ext uri="{FF2B5EF4-FFF2-40B4-BE49-F238E27FC236}">
                <a16:creationId xmlns:a16="http://schemas.microsoft.com/office/drawing/2014/main" xmlns="" id="{5BC47040-4F84-4D88-A511-4B6212699474}"/>
              </a:ext>
            </a:extLst>
          </p:cNvPr>
          <p:cNvSpPr>
            <a:spLocks noGrp="1"/>
          </p:cNvSpPr>
          <p:nvPr>
            <p:ph idx="19"/>
          </p:nvPr>
        </p:nvSpPr>
        <p:spPr>
          <a:xfrm>
            <a:off x="5143427"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1" name="Espace réservé du contenu 2">
            <a:extLst>
              <a:ext uri="{FF2B5EF4-FFF2-40B4-BE49-F238E27FC236}">
                <a16:creationId xmlns:a16="http://schemas.microsoft.com/office/drawing/2014/main" xmlns="" id="{01D17A67-5837-4667-AA92-B724DE81D1DB}"/>
              </a:ext>
            </a:extLst>
          </p:cNvPr>
          <p:cNvSpPr>
            <a:spLocks noGrp="1"/>
          </p:cNvSpPr>
          <p:nvPr>
            <p:ph idx="20" hasCustomPrompt="1"/>
          </p:nvPr>
        </p:nvSpPr>
        <p:spPr>
          <a:xfrm>
            <a:off x="9607814"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2" name="Espace réservé du contenu 2">
            <a:extLst>
              <a:ext uri="{FF2B5EF4-FFF2-40B4-BE49-F238E27FC236}">
                <a16:creationId xmlns:a16="http://schemas.microsoft.com/office/drawing/2014/main" xmlns="" id="{EA7F1E6D-4484-44CF-9E0A-0DFCF3E2F9E7}"/>
              </a:ext>
            </a:extLst>
          </p:cNvPr>
          <p:cNvSpPr>
            <a:spLocks noGrp="1"/>
          </p:cNvSpPr>
          <p:nvPr>
            <p:ph idx="21"/>
          </p:nvPr>
        </p:nvSpPr>
        <p:spPr>
          <a:xfrm>
            <a:off x="8948384"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3" name="Espace réservé du contenu 2">
            <a:extLst>
              <a:ext uri="{FF2B5EF4-FFF2-40B4-BE49-F238E27FC236}">
                <a16:creationId xmlns:a16="http://schemas.microsoft.com/office/drawing/2014/main" xmlns="" id="{47A37BC5-852F-420D-A7B5-87566B488BCD}"/>
              </a:ext>
            </a:extLst>
          </p:cNvPr>
          <p:cNvSpPr>
            <a:spLocks noGrp="1"/>
          </p:cNvSpPr>
          <p:nvPr>
            <p:ph idx="22" hasCustomPrompt="1"/>
          </p:nvPr>
        </p:nvSpPr>
        <p:spPr>
          <a:xfrm>
            <a:off x="9607814"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4" name="Espace réservé du contenu 2">
            <a:extLst>
              <a:ext uri="{FF2B5EF4-FFF2-40B4-BE49-F238E27FC236}">
                <a16:creationId xmlns:a16="http://schemas.microsoft.com/office/drawing/2014/main" xmlns="" id="{DA68EC4B-0BDD-40FE-AA9E-4198BAE7BE6A}"/>
              </a:ext>
            </a:extLst>
          </p:cNvPr>
          <p:cNvSpPr>
            <a:spLocks noGrp="1"/>
          </p:cNvSpPr>
          <p:nvPr>
            <p:ph idx="23"/>
          </p:nvPr>
        </p:nvSpPr>
        <p:spPr>
          <a:xfrm>
            <a:off x="8948384"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grpSp>
        <p:nvGrpSpPr>
          <p:cNvPr id="35" name="Group 4">
            <a:extLst>
              <a:ext uri="{FF2B5EF4-FFF2-40B4-BE49-F238E27FC236}">
                <a16:creationId xmlns:a16="http://schemas.microsoft.com/office/drawing/2014/main" xmlns="" id="{46C8EFC3-BCAD-48B6-949B-88061504AF79}"/>
              </a:ext>
            </a:extLst>
          </p:cNvPr>
          <p:cNvGrpSpPr>
            <a:grpSpLocks noChangeAspect="1"/>
          </p:cNvGrpSpPr>
          <p:nvPr userDrawn="1"/>
        </p:nvGrpSpPr>
        <p:grpSpPr bwMode="auto">
          <a:xfrm>
            <a:off x="9022117" y="6391740"/>
            <a:ext cx="2429683" cy="165086"/>
            <a:chOff x="3183" y="2079"/>
            <a:chExt cx="4327" cy="294"/>
          </a:xfrm>
        </p:grpSpPr>
        <p:sp>
          <p:nvSpPr>
            <p:cNvPr id="36" name="Freeform 5">
              <a:extLst>
                <a:ext uri="{FF2B5EF4-FFF2-40B4-BE49-F238E27FC236}">
                  <a16:creationId xmlns:a16="http://schemas.microsoft.com/office/drawing/2014/main" xmlns="" id="{7DDCEF25-4711-49C5-9EDE-CD02E312BA2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6">
              <a:extLst>
                <a:ext uri="{FF2B5EF4-FFF2-40B4-BE49-F238E27FC236}">
                  <a16:creationId xmlns:a16="http://schemas.microsoft.com/office/drawing/2014/main" xmlns="" id="{D58030E8-3C13-4581-AFEE-9B261BCBAC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7">
              <a:extLst>
                <a:ext uri="{FF2B5EF4-FFF2-40B4-BE49-F238E27FC236}">
                  <a16:creationId xmlns:a16="http://schemas.microsoft.com/office/drawing/2014/main" xmlns="" id="{EBC30E6D-8F55-4FCE-903E-9B7F0EA68D3F}"/>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8">
              <a:extLst>
                <a:ext uri="{FF2B5EF4-FFF2-40B4-BE49-F238E27FC236}">
                  <a16:creationId xmlns:a16="http://schemas.microsoft.com/office/drawing/2014/main" xmlns="" id="{A160B460-C091-4325-8570-40F1BC94B33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9">
              <a:extLst>
                <a:ext uri="{FF2B5EF4-FFF2-40B4-BE49-F238E27FC236}">
                  <a16:creationId xmlns:a16="http://schemas.microsoft.com/office/drawing/2014/main" xmlns="" id="{6713AE6B-0F61-498B-AC48-37FA04A2712E}"/>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0">
              <a:extLst>
                <a:ext uri="{FF2B5EF4-FFF2-40B4-BE49-F238E27FC236}">
                  <a16:creationId xmlns:a16="http://schemas.microsoft.com/office/drawing/2014/main" xmlns="" id="{45000040-0B1A-4AB8-B495-A3348D5901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1">
              <a:extLst>
                <a:ext uri="{FF2B5EF4-FFF2-40B4-BE49-F238E27FC236}">
                  <a16:creationId xmlns:a16="http://schemas.microsoft.com/office/drawing/2014/main" xmlns="" id="{EC2C494A-44DE-49E1-9C61-572FF051262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2">
              <a:extLst>
                <a:ext uri="{FF2B5EF4-FFF2-40B4-BE49-F238E27FC236}">
                  <a16:creationId xmlns:a16="http://schemas.microsoft.com/office/drawing/2014/main" xmlns="" id="{86F2FBAA-1682-4CAA-B620-4DAEEF8FC502}"/>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3">
              <a:extLst>
                <a:ext uri="{FF2B5EF4-FFF2-40B4-BE49-F238E27FC236}">
                  <a16:creationId xmlns:a16="http://schemas.microsoft.com/office/drawing/2014/main" xmlns="" id="{4342905F-2439-4C45-9934-EC2D101AEBF2}"/>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4">
              <a:extLst>
                <a:ext uri="{FF2B5EF4-FFF2-40B4-BE49-F238E27FC236}">
                  <a16:creationId xmlns:a16="http://schemas.microsoft.com/office/drawing/2014/main" xmlns="" id="{286FDDCA-532C-4FCD-B001-3B723BA9EC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5">
              <a:extLst>
                <a:ext uri="{FF2B5EF4-FFF2-40B4-BE49-F238E27FC236}">
                  <a16:creationId xmlns:a16="http://schemas.microsoft.com/office/drawing/2014/main" xmlns="" id="{D1FB7526-7A82-4AC4-821B-C42F1288EAB3}"/>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16">
              <a:extLst>
                <a:ext uri="{FF2B5EF4-FFF2-40B4-BE49-F238E27FC236}">
                  <a16:creationId xmlns:a16="http://schemas.microsoft.com/office/drawing/2014/main" xmlns="" id="{CCDA619E-6586-45C9-B846-80973B5703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17">
              <a:extLst>
                <a:ext uri="{FF2B5EF4-FFF2-40B4-BE49-F238E27FC236}">
                  <a16:creationId xmlns:a16="http://schemas.microsoft.com/office/drawing/2014/main" xmlns="" id="{312C7F66-F1E5-4007-86EC-A5BF392652A6}"/>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18">
              <a:extLst>
                <a:ext uri="{FF2B5EF4-FFF2-40B4-BE49-F238E27FC236}">
                  <a16:creationId xmlns:a16="http://schemas.microsoft.com/office/drawing/2014/main" xmlns="" id="{9FEBAEA1-24DE-4898-9ED0-54BA527C34A9}"/>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19">
              <a:extLst>
                <a:ext uri="{FF2B5EF4-FFF2-40B4-BE49-F238E27FC236}">
                  <a16:creationId xmlns:a16="http://schemas.microsoft.com/office/drawing/2014/main" xmlns="" id="{90265FA0-258D-4FEF-AD3D-1013E57A6D37}"/>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0">
              <a:extLst>
                <a:ext uri="{FF2B5EF4-FFF2-40B4-BE49-F238E27FC236}">
                  <a16:creationId xmlns:a16="http://schemas.microsoft.com/office/drawing/2014/main" xmlns="" id="{30505E2E-084F-4239-A590-E8378E5721A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1">
              <a:extLst>
                <a:ext uri="{FF2B5EF4-FFF2-40B4-BE49-F238E27FC236}">
                  <a16:creationId xmlns:a16="http://schemas.microsoft.com/office/drawing/2014/main" xmlns="" id="{B7553A9C-8D19-4156-9C21-391F77365AAE}"/>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2">
              <a:extLst>
                <a:ext uri="{FF2B5EF4-FFF2-40B4-BE49-F238E27FC236}">
                  <a16:creationId xmlns:a16="http://schemas.microsoft.com/office/drawing/2014/main" xmlns="" id="{310DD00B-DBC2-4183-A002-DF51628D35C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3">
              <a:extLst>
                <a:ext uri="{FF2B5EF4-FFF2-40B4-BE49-F238E27FC236}">
                  <a16:creationId xmlns:a16="http://schemas.microsoft.com/office/drawing/2014/main" xmlns="" id="{5D8E7AFF-FF03-4C37-9767-306B95FEAB9D}"/>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4">
              <a:extLst>
                <a:ext uri="{FF2B5EF4-FFF2-40B4-BE49-F238E27FC236}">
                  <a16:creationId xmlns:a16="http://schemas.microsoft.com/office/drawing/2014/main" xmlns="" id="{1CA40EF5-D2CA-4FC3-8866-DFFBA3D7250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5">
              <a:extLst>
                <a:ext uri="{FF2B5EF4-FFF2-40B4-BE49-F238E27FC236}">
                  <a16:creationId xmlns:a16="http://schemas.microsoft.com/office/drawing/2014/main" xmlns="" id="{430E7985-8359-4246-A4FE-C23BE6CB5C43}"/>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26">
              <a:extLst>
                <a:ext uri="{FF2B5EF4-FFF2-40B4-BE49-F238E27FC236}">
                  <a16:creationId xmlns:a16="http://schemas.microsoft.com/office/drawing/2014/main" xmlns="" id="{5433FD2B-A4C6-4659-9BBC-16F3B1D4234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27">
              <a:extLst>
                <a:ext uri="{FF2B5EF4-FFF2-40B4-BE49-F238E27FC236}">
                  <a16:creationId xmlns:a16="http://schemas.microsoft.com/office/drawing/2014/main" xmlns="" id="{EA6C9D8D-9231-49A9-A365-3018738A53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28">
              <a:extLst>
                <a:ext uri="{FF2B5EF4-FFF2-40B4-BE49-F238E27FC236}">
                  <a16:creationId xmlns:a16="http://schemas.microsoft.com/office/drawing/2014/main" xmlns="" id="{183649B8-127C-4D47-A3BB-B6DC23D1E850}"/>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29">
              <a:extLst>
                <a:ext uri="{FF2B5EF4-FFF2-40B4-BE49-F238E27FC236}">
                  <a16:creationId xmlns:a16="http://schemas.microsoft.com/office/drawing/2014/main" xmlns="" id="{EC7655F1-B225-4621-9354-BA3AC4F4C71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0">
              <a:extLst>
                <a:ext uri="{FF2B5EF4-FFF2-40B4-BE49-F238E27FC236}">
                  <a16:creationId xmlns:a16="http://schemas.microsoft.com/office/drawing/2014/main" xmlns="" id="{A7DEF5B4-4F48-4780-8832-4559C5CBEBF8}"/>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1">
              <a:extLst>
                <a:ext uri="{FF2B5EF4-FFF2-40B4-BE49-F238E27FC236}">
                  <a16:creationId xmlns:a16="http://schemas.microsoft.com/office/drawing/2014/main" xmlns="" id="{EC2047E9-13A2-4032-B0B6-EBCBC5C3A793}"/>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2">
              <a:extLst>
                <a:ext uri="{FF2B5EF4-FFF2-40B4-BE49-F238E27FC236}">
                  <a16:creationId xmlns:a16="http://schemas.microsoft.com/office/drawing/2014/main" xmlns="" id="{69E208CE-B618-443F-8FAD-665DB540EB7A}"/>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3">
              <a:extLst>
                <a:ext uri="{FF2B5EF4-FFF2-40B4-BE49-F238E27FC236}">
                  <a16:creationId xmlns:a16="http://schemas.microsoft.com/office/drawing/2014/main" xmlns="" id="{A3E60BA8-99E6-4A97-9EC3-DFB9E72410A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5" name="Freeform 34">
              <a:extLst>
                <a:ext uri="{FF2B5EF4-FFF2-40B4-BE49-F238E27FC236}">
                  <a16:creationId xmlns:a16="http://schemas.microsoft.com/office/drawing/2014/main" xmlns="" id="{6C60FD89-1097-4B2B-8E97-C9C80432BF41}"/>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6" name="Freeform 35">
              <a:extLst>
                <a:ext uri="{FF2B5EF4-FFF2-40B4-BE49-F238E27FC236}">
                  <a16:creationId xmlns:a16="http://schemas.microsoft.com/office/drawing/2014/main" xmlns="" id="{FC61E115-C478-4152-8DFB-26095FC99D16}"/>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7" name="Freeform 36">
              <a:extLst>
                <a:ext uri="{FF2B5EF4-FFF2-40B4-BE49-F238E27FC236}">
                  <a16:creationId xmlns:a16="http://schemas.microsoft.com/office/drawing/2014/main" xmlns="" id="{2452E754-85F4-468C-A8FA-C1CF6AC1E611}"/>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8" name="Freeform 37">
              <a:extLst>
                <a:ext uri="{FF2B5EF4-FFF2-40B4-BE49-F238E27FC236}">
                  <a16:creationId xmlns:a16="http://schemas.microsoft.com/office/drawing/2014/main" xmlns="" id="{F741E8F3-BFA6-4EFC-B32C-0F44EE25A7B3}"/>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D832DD03-FFBE-4D55-BFB0-AB78B27E950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38927765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type="obj" preserve="1">
  <p:cSld name="Slide 1 colon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5"/>
            <a:ext cx="10728000" cy="4240877"/>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6" name="Group 4">
            <a:extLst>
              <a:ext uri="{FF2B5EF4-FFF2-40B4-BE49-F238E27FC236}">
                <a16:creationId xmlns:a16="http://schemas.microsoft.com/office/drawing/2014/main" xmlns="" id="{674B1209-BDC8-42B5-B588-0CA85031D6A1}"/>
              </a:ext>
            </a:extLst>
          </p:cNvPr>
          <p:cNvGrpSpPr>
            <a:grpSpLocks noChangeAspect="1"/>
          </p:cNvGrpSpPr>
          <p:nvPr userDrawn="1"/>
        </p:nvGrpSpPr>
        <p:grpSpPr bwMode="auto">
          <a:xfrm>
            <a:off x="9022117" y="6391740"/>
            <a:ext cx="2429683" cy="165086"/>
            <a:chOff x="3183" y="2079"/>
            <a:chExt cx="4327" cy="294"/>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E3AE7917-027F-496C-B659-A0D03E8579E8}"/>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00240946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lide 1 colonne - encadré">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6"/>
            <a:ext cx="10728000" cy="3240000"/>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8" name="Espace réservé du texte 7">
            <a:extLst>
              <a:ext uri="{FF2B5EF4-FFF2-40B4-BE49-F238E27FC236}">
                <a16:creationId xmlns:a16="http://schemas.microsoft.com/office/drawing/2014/main" xmlns="" id="{913C899D-C42C-4BE3-B24D-28B1480708FB}"/>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17" name="Group 4">
            <a:extLst>
              <a:ext uri="{FF2B5EF4-FFF2-40B4-BE49-F238E27FC236}">
                <a16:creationId xmlns:a16="http://schemas.microsoft.com/office/drawing/2014/main" xmlns="" id="{9301E4A3-8240-4503-99FE-23CE071D485A}"/>
              </a:ext>
            </a:extLst>
          </p:cNvPr>
          <p:cNvGrpSpPr>
            <a:grpSpLocks noChangeAspect="1"/>
          </p:cNvGrpSpPr>
          <p:nvPr userDrawn="1"/>
        </p:nvGrpSpPr>
        <p:grpSpPr bwMode="auto">
          <a:xfrm>
            <a:off x="9022117" y="6391740"/>
            <a:ext cx="2429683" cy="165086"/>
            <a:chOff x="3183" y="2079"/>
            <a:chExt cx="4327" cy="294"/>
          </a:xfrm>
        </p:grpSpPr>
        <p:sp>
          <p:nvSpPr>
            <p:cNvPr id="18" name="Freeform 5">
              <a:extLst>
                <a:ext uri="{FF2B5EF4-FFF2-40B4-BE49-F238E27FC236}">
                  <a16:creationId xmlns:a16="http://schemas.microsoft.com/office/drawing/2014/main" xmlns="" id="{C0DECAA4-760F-4634-92DE-BC5DCE0CB490}"/>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6">
              <a:extLst>
                <a:ext uri="{FF2B5EF4-FFF2-40B4-BE49-F238E27FC236}">
                  <a16:creationId xmlns:a16="http://schemas.microsoft.com/office/drawing/2014/main" xmlns="" id="{D6233FDC-7A06-4415-9397-17FF3942E50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7">
              <a:extLst>
                <a:ext uri="{FF2B5EF4-FFF2-40B4-BE49-F238E27FC236}">
                  <a16:creationId xmlns:a16="http://schemas.microsoft.com/office/drawing/2014/main" xmlns="" id="{8464DCF4-5EEF-4894-BEA9-28A2A87018C6}"/>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8">
              <a:extLst>
                <a:ext uri="{FF2B5EF4-FFF2-40B4-BE49-F238E27FC236}">
                  <a16:creationId xmlns:a16="http://schemas.microsoft.com/office/drawing/2014/main" xmlns="" id="{A1E91AFD-9692-46BC-A646-724AAF4029E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9">
              <a:extLst>
                <a:ext uri="{FF2B5EF4-FFF2-40B4-BE49-F238E27FC236}">
                  <a16:creationId xmlns:a16="http://schemas.microsoft.com/office/drawing/2014/main" xmlns="" id="{1E0274F9-D6DC-49DF-884D-C27156DD5E8B}"/>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0">
              <a:extLst>
                <a:ext uri="{FF2B5EF4-FFF2-40B4-BE49-F238E27FC236}">
                  <a16:creationId xmlns:a16="http://schemas.microsoft.com/office/drawing/2014/main" xmlns="" id="{77AABCCE-D4B8-44FB-8D0C-5BBF9C7B9964}"/>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1">
              <a:extLst>
                <a:ext uri="{FF2B5EF4-FFF2-40B4-BE49-F238E27FC236}">
                  <a16:creationId xmlns:a16="http://schemas.microsoft.com/office/drawing/2014/main" xmlns="" id="{54E26AB8-1005-4292-A871-2877C0918DD8}"/>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2">
              <a:extLst>
                <a:ext uri="{FF2B5EF4-FFF2-40B4-BE49-F238E27FC236}">
                  <a16:creationId xmlns:a16="http://schemas.microsoft.com/office/drawing/2014/main" xmlns="" id="{1B6E204B-8CC9-4194-BC9F-D0CC51131A2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3">
              <a:extLst>
                <a:ext uri="{FF2B5EF4-FFF2-40B4-BE49-F238E27FC236}">
                  <a16:creationId xmlns:a16="http://schemas.microsoft.com/office/drawing/2014/main" xmlns="" id="{269823E1-1B7A-4396-B6C1-5740E0969540}"/>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4">
              <a:extLst>
                <a:ext uri="{FF2B5EF4-FFF2-40B4-BE49-F238E27FC236}">
                  <a16:creationId xmlns:a16="http://schemas.microsoft.com/office/drawing/2014/main" xmlns="" id="{D86B33B8-A9C8-464C-9CCF-5D616C96055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5">
              <a:extLst>
                <a:ext uri="{FF2B5EF4-FFF2-40B4-BE49-F238E27FC236}">
                  <a16:creationId xmlns:a16="http://schemas.microsoft.com/office/drawing/2014/main" xmlns="" id="{C8FB336F-67CA-4860-B154-589E5F410ED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6">
              <a:extLst>
                <a:ext uri="{FF2B5EF4-FFF2-40B4-BE49-F238E27FC236}">
                  <a16:creationId xmlns:a16="http://schemas.microsoft.com/office/drawing/2014/main" xmlns="" id="{424B3FF1-F3EA-46F5-82D3-D00FAE51D8F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7">
              <a:extLst>
                <a:ext uri="{FF2B5EF4-FFF2-40B4-BE49-F238E27FC236}">
                  <a16:creationId xmlns:a16="http://schemas.microsoft.com/office/drawing/2014/main" xmlns="" id="{ABE3B620-5380-4CC7-9EA2-0458483732E4}"/>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8">
              <a:extLst>
                <a:ext uri="{FF2B5EF4-FFF2-40B4-BE49-F238E27FC236}">
                  <a16:creationId xmlns:a16="http://schemas.microsoft.com/office/drawing/2014/main" xmlns="" id="{CE397F22-DE2A-406D-8E2B-1F2B6E56172C}"/>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9">
              <a:extLst>
                <a:ext uri="{FF2B5EF4-FFF2-40B4-BE49-F238E27FC236}">
                  <a16:creationId xmlns:a16="http://schemas.microsoft.com/office/drawing/2014/main" xmlns="" id="{ABD58934-280C-464A-B2C0-EC3B012D0C72}"/>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0">
              <a:extLst>
                <a:ext uri="{FF2B5EF4-FFF2-40B4-BE49-F238E27FC236}">
                  <a16:creationId xmlns:a16="http://schemas.microsoft.com/office/drawing/2014/main" xmlns="" id="{D55CDF26-E96C-4FFE-9C54-3E37070F322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1">
              <a:extLst>
                <a:ext uri="{FF2B5EF4-FFF2-40B4-BE49-F238E27FC236}">
                  <a16:creationId xmlns:a16="http://schemas.microsoft.com/office/drawing/2014/main" xmlns="" id="{E073D39C-7044-4C2A-BD5C-D1ADE441B2FA}"/>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2">
              <a:extLst>
                <a:ext uri="{FF2B5EF4-FFF2-40B4-BE49-F238E27FC236}">
                  <a16:creationId xmlns:a16="http://schemas.microsoft.com/office/drawing/2014/main" xmlns="" id="{2DDEED19-F6CC-466B-9137-BB1AC61B1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3">
              <a:extLst>
                <a:ext uri="{FF2B5EF4-FFF2-40B4-BE49-F238E27FC236}">
                  <a16:creationId xmlns:a16="http://schemas.microsoft.com/office/drawing/2014/main" xmlns="" id="{B10B365E-8C38-45C7-A24C-117A2F5BAB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4">
              <a:extLst>
                <a:ext uri="{FF2B5EF4-FFF2-40B4-BE49-F238E27FC236}">
                  <a16:creationId xmlns:a16="http://schemas.microsoft.com/office/drawing/2014/main" xmlns="" id="{C3E206B3-E733-4F0D-9EFE-B5A9A9176591}"/>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5">
              <a:extLst>
                <a:ext uri="{FF2B5EF4-FFF2-40B4-BE49-F238E27FC236}">
                  <a16:creationId xmlns:a16="http://schemas.microsoft.com/office/drawing/2014/main" xmlns="" id="{B6D92D6A-0926-4565-99CB-91D213B55EBE}"/>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6">
              <a:extLst>
                <a:ext uri="{FF2B5EF4-FFF2-40B4-BE49-F238E27FC236}">
                  <a16:creationId xmlns:a16="http://schemas.microsoft.com/office/drawing/2014/main" xmlns="" id="{86AA9424-A148-4DC7-9672-51C11B3217BB}"/>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7">
              <a:extLst>
                <a:ext uri="{FF2B5EF4-FFF2-40B4-BE49-F238E27FC236}">
                  <a16:creationId xmlns:a16="http://schemas.microsoft.com/office/drawing/2014/main" xmlns="" id="{61C64ECB-E700-46B4-81C3-FA98E2C90A07}"/>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8">
              <a:extLst>
                <a:ext uri="{FF2B5EF4-FFF2-40B4-BE49-F238E27FC236}">
                  <a16:creationId xmlns:a16="http://schemas.microsoft.com/office/drawing/2014/main" xmlns="" id="{EECC154E-77E1-4B5F-8470-439BA1973EFE}"/>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9">
              <a:extLst>
                <a:ext uri="{FF2B5EF4-FFF2-40B4-BE49-F238E27FC236}">
                  <a16:creationId xmlns:a16="http://schemas.microsoft.com/office/drawing/2014/main" xmlns="" id="{B3C024F5-F504-4C6B-A6D4-AF805BC32D0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0">
              <a:extLst>
                <a:ext uri="{FF2B5EF4-FFF2-40B4-BE49-F238E27FC236}">
                  <a16:creationId xmlns:a16="http://schemas.microsoft.com/office/drawing/2014/main" xmlns="" id="{939D45D8-A5F0-4264-AC35-A76AAEA0D4D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1">
              <a:extLst>
                <a:ext uri="{FF2B5EF4-FFF2-40B4-BE49-F238E27FC236}">
                  <a16:creationId xmlns:a16="http://schemas.microsoft.com/office/drawing/2014/main" xmlns="" id="{4BF57768-0F17-4E12-A3A2-7D4A1F76F771}"/>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2">
              <a:extLst>
                <a:ext uri="{FF2B5EF4-FFF2-40B4-BE49-F238E27FC236}">
                  <a16:creationId xmlns:a16="http://schemas.microsoft.com/office/drawing/2014/main" xmlns="" id="{426EE33B-EF64-449C-8A37-02A9C6FFA42F}"/>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3">
              <a:extLst>
                <a:ext uri="{FF2B5EF4-FFF2-40B4-BE49-F238E27FC236}">
                  <a16:creationId xmlns:a16="http://schemas.microsoft.com/office/drawing/2014/main" xmlns="" id="{28CB2112-6EE3-491D-9796-6BD49E8FB9B8}"/>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4">
              <a:extLst>
                <a:ext uri="{FF2B5EF4-FFF2-40B4-BE49-F238E27FC236}">
                  <a16:creationId xmlns:a16="http://schemas.microsoft.com/office/drawing/2014/main" xmlns="" id="{F5A9DFBE-085C-4833-B740-193D952914E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5">
              <a:extLst>
                <a:ext uri="{FF2B5EF4-FFF2-40B4-BE49-F238E27FC236}">
                  <a16:creationId xmlns:a16="http://schemas.microsoft.com/office/drawing/2014/main" xmlns="" id="{C61F4248-C915-4820-A322-5BD919DAC03F}"/>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6">
              <a:extLst>
                <a:ext uri="{FF2B5EF4-FFF2-40B4-BE49-F238E27FC236}">
                  <a16:creationId xmlns:a16="http://schemas.microsoft.com/office/drawing/2014/main" xmlns="" id="{44649B30-E930-4F5E-A3B0-29F50600101B}"/>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7">
              <a:extLst>
                <a:ext uri="{FF2B5EF4-FFF2-40B4-BE49-F238E27FC236}">
                  <a16:creationId xmlns:a16="http://schemas.microsoft.com/office/drawing/2014/main" xmlns="" id="{182A995F-D755-4B79-80B9-C0D3669181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9" name="Connecteur droit 58">
            <a:extLst>
              <a:ext uri="{FF2B5EF4-FFF2-40B4-BE49-F238E27FC236}">
                <a16:creationId xmlns:a16="http://schemas.microsoft.com/office/drawing/2014/main" xmlns="" id="{56385943-40AA-4AC1-AEFB-6F8A1DFCA27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24287063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twoObj" preserve="1">
  <p:cSld name="Slide 2 colonn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C306DA67-E54E-4E32-9918-AD147B684F7D}"/>
              </a:ext>
            </a:extLst>
          </p:cNvPr>
          <p:cNvGrpSpPr>
            <a:grpSpLocks noChangeAspect="1"/>
          </p:cNvGrpSpPr>
          <p:nvPr userDrawn="1"/>
        </p:nvGrpSpPr>
        <p:grpSpPr bwMode="auto">
          <a:xfrm>
            <a:off x="9022117" y="6391740"/>
            <a:ext cx="2429683" cy="165086"/>
            <a:chOff x="3183" y="2079"/>
            <a:chExt cx="4327" cy="294"/>
          </a:xfrm>
        </p:grpSpPr>
        <p:sp>
          <p:nvSpPr>
            <p:cNvPr id="31" name="Freeform 5">
              <a:extLst>
                <a:ext uri="{FF2B5EF4-FFF2-40B4-BE49-F238E27FC236}">
                  <a16:creationId xmlns:a16="http://schemas.microsoft.com/office/drawing/2014/main" xmlns="" id="{04488290-9401-483F-B194-4D57A40730DE}"/>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6">
              <a:extLst>
                <a:ext uri="{FF2B5EF4-FFF2-40B4-BE49-F238E27FC236}">
                  <a16:creationId xmlns:a16="http://schemas.microsoft.com/office/drawing/2014/main" xmlns="" id="{690421BE-FAD1-4D3F-8BD3-5C373137A2B8}"/>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7">
              <a:extLst>
                <a:ext uri="{FF2B5EF4-FFF2-40B4-BE49-F238E27FC236}">
                  <a16:creationId xmlns:a16="http://schemas.microsoft.com/office/drawing/2014/main" xmlns="" id="{397C0182-8B27-45CF-A805-22639255585D}"/>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8">
              <a:extLst>
                <a:ext uri="{FF2B5EF4-FFF2-40B4-BE49-F238E27FC236}">
                  <a16:creationId xmlns:a16="http://schemas.microsoft.com/office/drawing/2014/main" xmlns="" id="{3FE0E828-9F5F-45DE-A11C-ABA5E58AF00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9">
              <a:extLst>
                <a:ext uri="{FF2B5EF4-FFF2-40B4-BE49-F238E27FC236}">
                  <a16:creationId xmlns:a16="http://schemas.microsoft.com/office/drawing/2014/main" xmlns="" id="{82453A18-733C-4526-A767-013909A725C7}"/>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0">
              <a:extLst>
                <a:ext uri="{FF2B5EF4-FFF2-40B4-BE49-F238E27FC236}">
                  <a16:creationId xmlns:a16="http://schemas.microsoft.com/office/drawing/2014/main" xmlns="" id="{44A265C2-8442-4970-9A47-CD881420328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1">
              <a:extLst>
                <a:ext uri="{FF2B5EF4-FFF2-40B4-BE49-F238E27FC236}">
                  <a16:creationId xmlns:a16="http://schemas.microsoft.com/office/drawing/2014/main" xmlns="" id="{B9C3001C-7A61-4135-A183-44BF98123A0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2">
              <a:extLst>
                <a:ext uri="{FF2B5EF4-FFF2-40B4-BE49-F238E27FC236}">
                  <a16:creationId xmlns:a16="http://schemas.microsoft.com/office/drawing/2014/main" xmlns="" id="{E8FA5D18-0EBA-41BC-A0AC-83ABBFC80F93}"/>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3">
              <a:extLst>
                <a:ext uri="{FF2B5EF4-FFF2-40B4-BE49-F238E27FC236}">
                  <a16:creationId xmlns:a16="http://schemas.microsoft.com/office/drawing/2014/main" xmlns="" id="{379D3074-FF58-49A3-B32E-3D8EDC6244AB}"/>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4">
              <a:extLst>
                <a:ext uri="{FF2B5EF4-FFF2-40B4-BE49-F238E27FC236}">
                  <a16:creationId xmlns:a16="http://schemas.microsoft.com/office/drawing/2014/main" xmlns="" id="{7DDE2935-9154-4384-BBB2-07B3AB02E2B5}"/>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5">
              <a:extLst>
                <a:ext uri="{FF2B5EF4-FFF2-40B4-BE49-F238E27FC236}">
                  <a16:creationId xmlns:a16="http://schemas.microsoft.com/office/drawing/2014/main" xmlns="" id="{5896CD92-A472-487E-926F-984D3DEF15F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6">
              <a:extLst>
                <a:ext uri="{FF2B5EF4-FFF2-40B4-BE49-F238E27FC236}">
                  <a16:creationId xmlns:a16="http://schemas.microsoft.com/office/drawing/2014/main" xmlns="" id="{00B8801F-5E33-4196-AD4B-2FD6EADA48A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7">
              <a:extLst>
                <a:ext uri="{FF2B5EF4-FFF2-40B4-BE49-F238E27FC236}">
                  <a16:creationId xmlns:a16="http://schemas.microsoft.com/office/drawing/2014/main" xmlns="" id="{42EB84A7-D3A0-4CEF-8529-006B09F6D31D}"/>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8">
              <a:extLst>
                <a:ext uri="{FF2B5EF4-FFF2-40B4-BE49-F238E27FC236}">
                  <a16:creationId xmlns:a16="http://schemas.microsoft.com/office/drawing/2014/main" xmlns="" id="{FB77232A-FFBE-48EF-8402-9B6F9AB9DFAF}"/>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9">
              <a:extLst>
                <a:ext uri="{FF2B5EF4-FFF2-40B4-BE49-F238E27FC236}">
                  <a16:creationId xmlns:a16="http://schemas.microsoft.com/office/drawing/2014/main" xmlns="" id="{9FFFE939-8847-4EB0-9670-C2E2D6E5C563}"/>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0">
              <a:extLst>
                <a:ext uri="{FF2B5EF4-FFF2-40B4-BE49-F238E27FC236}">
                  <a16:creationId xmlns:a16="http://schemas.microsoft.com/office/drawing/2014/main" xmlns="" id="{6844BB8B-4801-4DC3-8456-C3344C965E5B}"/>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1">
              <a:extLst>
                <a:ext uri="{FF2B5EF4-FFF2-40B4-BE49-F238E27FC236}">
                  <a16:creationId xmlns:a16="http://schemas.microsoft.com/office/drawing/2014/main" xmlns="" id="{AC34D6C7-B929-432C-BB38-86C95BFA560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2">
              <a:extLst>
                <a:ext uri="{FF2B5EF4-FFF2-40B4-BE49-F238E27FC236}">
                  <a16:creationId xmlns:a16="http://schemas.microsoft.com/office/drawing/2014/main" xmlns="" id="{67A3807E-B351-4D0C-8300-C8F214A003F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3">
              <a:extLst>
                <a:ext uri="{FF2B5EF4-FFF2-40B4-BE49-F238E27FC236}">
                  <a16:creationId xmlns:a16="http://schemas.microsoft.com/office/drawing/2014/main" xmlns="" id="{2EECBC0E-184C-4C00-8069-E073C29693B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4">
              <a:extLst>
                <a:ext uri="{FF2B5EF4-FFF2-40B4-BE49-F238E27FC236}">
                  <a16:creationId xmlns:a16="http://schemas.microsoft.com/office/drawing/2014/main" xmlns="" id="{EAF6402C-25D3-4BAE-B4A7-15CDDD91FFE2}"/>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5">
              <a:extLst>
                <a:ext uri="{FF2B5EF4-FFF2-40B4-BE49-F238E27FC236}">
                  <a16:creationId xmlns:a16="http://schemas.microsoft.com/office/drawing/2014/main" xmlns="" id="{4B8C1411-7FC2-4122-926A-AE67C26C4EEB}"/>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6">
              <a:extLst>
                <a:ext uri="{FF2B5EF4-FFF2-40B4-BE49-F238E27FC236}">
                  <a16:creationId xmlns:a16="http://schemas.microsoft.com/office/drawing/2014/main" xmlns="" id="{B1ECB2BD-5B33-4B69-B479-888A9DF4F171}"/>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7">
              <a:extLst>
                <a:ext uri="{FF2B5EF4-FFF2-40B4-BE49-F238E27FC236}">
                  <a16:creationId xmlns:a16="http://schemas.microsoft.com/office/drawing/2014/main" xmlns="" id="{DBBA0362-F4DF-4C91-BA9A-8E65F041EF9C}"/>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8">
              <a:extLst>
                <a:ext uri="{FF2B5EF4-FFF2-40B4-BE49-F238E27FC236}">
                  <a16:creationId xmlns:a16="http://schemas.microsoft.com/office/drawing/2014/main" xmlns="" id="{55C30750-6805-4B7A-823F-5B42B0D22682}"/>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9">
              <a:extLst>
                <a:ext uri="{FF2B5EF4-FFF2-40B4-BE49-F238E27FC236}">
                  <a16:creationId xmlns:a16="http://schemas.microsoft.com/office/drawing/2014/main" xmlns="" id="{54739921-B2DD-4DB2-A550-21FCD51A1C8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0">
              <a:extLst>
                <a:ext uri="{FF2B5EF4-FFF2-40B4-BE49-F238E27FC236}">
                  <a16:creationId xmlns:a16="http://schemas.microsoft.com/office/drawing/2014/main" xmlns="" id="{DA8C5AB2-7518-48A0-AAA5-71AB6155A8C5}"/>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1">
              <a:extLst>
                <a:ext uri="{FF2B5EF4-FFF2-40B4-BE49-F238E27FC236}">
                  <a16:creationId xmlns:a16="http://schemas.microsoft.com/office/drawing/2014/main" xmlns="" id="{5AC26CDC-A0EF-4BB0-9737-EF90501B7A3D}"/>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2">
              <a:extLst>
                <a:ext uri="{FF2B5EF4-FFF2-40B4-BE49-F238E27FC236}">
                  <a16:creationId xmlns:a16="http://schemas.microsoft.com/office/drawing/2014/main" xmlns="" id="{8BEC2930-2D11-4B80-9F94-E7C0766FD1C6}"/>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3">
              <a:extLst>
                <a:ext uri="{FF2B5EF4-FFF2-40B4-BE49-F238E27FC236}">
                  <a16:creationId xmlns:a16="http://schemas.microsoft.com/office/drawing/2014/main" xmlns="" id="{A72AD942-4D85-45A6-98AB-22707C10C4AD}"/>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4">
              <a:extLst>
                <a:ext uri="{FF2B5EF4-FFF2-40B4-BE49-F238E27FC236}">
                  <a16:creationId xmlns:a16="http://schemas.microsoft.com/office/drawing/2014/main" xmlns="" id="{D219971C-AEEE-4A07-AF90-1FE9F1590894}"/>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5">
              <a:extLst>
                <a:ext uri="{FF2B5EF4-FFF2-40B4-BE49-F238E27FC236}">
                  <a16:creationId xmlns:a16="http://schemas.microsoft.com/office/drawing/2014/main" xmlns="" id="{86CE2241-639D-4371-B654-141FAD060EAA}"/>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6">
              <a:extLst>
                <a:ext uri="{FF2B5EF4-FFF2-40B4-BE49-F238E27FC236}">
                  <a16:creationId xmlns:a16="http://schemas.microsoft.com/office/drawing/2014/main" xmlns="" id="{FC9A9E24-FB66-4AA7-BDAB-B9B374FD829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7">
              <a:extLst>
                <a:ext uri="{FF2B5EF4-FFF2-40B4-BE49-F238E27FC236}">
                  <a16:creationId xmlns:a16="http://schemas.microsoft.com/office/drawing/2014/main" xmlns="" id="{2CE779F0-9DC5-4C41-9884-68C5F7429D8B}"/>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4" name="Connecteur droit 63">
            <a:extLst>
              <a:ext uri="{FF2B5EF4-FFF2-40B4-BE49-F238E27FC236}">
                <a16:creationId xmlns:a16="http://schemas.microsoft.com/office/drawing/2014/main" xmlns="" id="{5B267C43-46F0-4087-89B3-EB87271D3F2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59840304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Slide 2 colonnes - encadr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sp>
        <p:nvSpPr>
          <p:cNvPr id="19" name="Espace réservé du texte 7">
            <a:extLst>
              <a:ext uri="{FF2B5EF4-FFF2-40B4-BE49-F238E27FC236}">
                <a16:creationId xmlns:a16="http://schemas.microsoft.com/office/drawing/2014/main" xmlns="" id="{FB1728E4-5102-4BA3-BEE7-48AE80509DA1}"/>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sp>
        <p:nvSpPr>
          <p:cNvPr id="20" name="Espace réservé du texte 7">
            <a:extLst>
              <a:ext uri="{FF2B5EF4-FFF2-40B4-BE49-F238E27FC236}">
                <a16:creationId xmlns:a16="http://schemas.microsoft.com/office/drawing/2014/main" xmlns="" id="{88480A63-2A8D-4C5F-BC49-85DD450FD11C}"/>
              </a:ext>
            </a:extLst>
          </p:cNvPr>
          <p:cNvSpPr>
            <a:spLocks noGrp="1"/>
          </p:cNvSpPr>
          <p:nvPr>
            <p:ph type="body" sz="quarter" idx="14"/>
          </p:nvPr>
        </p:nvSpPr>
        <p:spPr>
          <a:xfrm>
            <a:off x="6587998"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21" name="Group 4">
            <a:extLst>
              <a:ext uri="{FF2B5EF4-FFF2-40B4-BE49-F238E27FC236}">
                <a16:creationId xmlns:a16="http://schemas.microsoft.com/office/drawing/2014/main" xmlns="" id="{3370B93F-F1A0-4851-8D01-6A67263A3E3E}"/>
              </a:ext>
            </a:extLst>
          </p:cNvPr>
          <p:cNvGrpSpPr>
            <a:grpSpLocks noChangeAspect="1"/>
          </p:cNvGrpSpPr>
          <p:nvPr userDrawn="1"/>
        </p:nvGrpSpPr>
        <p:grpSpPr bwMode="auto">
          <a:xfrm>
            <a:off x="9022117" y="6391740"/>
            <a:ext cx="2429683" cy="165086"/>
            <a:chOff x="3183" y="2079"/>
            <a:chExt cx="4327" cy="294"/>
          </a:xfrm>
        </p:grpSpPr>
        <p:sp>
          <p:nvSpPr>
            <p:cNvPr id="22" name="Freeform 5">
              <a:extLst>
                <a:ext uri="{FF2B5EF4-FFF2-40B4-BE49-F238E27FC236}">
                  <a16:creationId xmlns:a16="http://schemas.microsoft.com/office/drawing/2014/main" xmlns="" id="{C211D38B-37F0-4547-B958-E5492853A87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6">
              <a:extLst>
                <a:ext uri="{FF2B5EF4-FFF2-40B4-BE49-F238E27FC236}">
                  <a16:creationId xmlns:a16="http://schemas.microsoft.com/office/drawing/2014/main" xmlns="" id="{5D260940-1D1C-4B9A-9635-70706F0BD55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7">
              <a:extLst>
                <a:ext uri="{FF2B5EF4-FFF2-40B4-BE49-F238E27FC236}">
                  <a16:creationId xmlns:a16="http://schemas.microsoft.com/office/drawing/2014/main" xmlns="" id="{F60AA6EB-17A5-41D3-92D3-6950DD67EAF1}"/>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8">
              <a:extLst>
                <a:ext uri="{FF2B5EF4-FFF2-40B4-BE49-F238E27FC236}">
                  <a16:creationId xmlns:a16="http://schemas.microsoft.com/office/drawing/2014/main" xmlns="" id="{4EF21250-A5D8-41A9-BA42-DF5429DAAB4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9">
              <a:extLst>
                <a:ext uri="{FF2B5EF4-FFF2-40B4-BE49-F238E27FC236}">
                  <a16:creationId xmlns:a16="http://schemas.microsoft.com/office/drawing/2014/main" xmlns="" id="{A2BDC1E2-C476-4402-B5EB-50AFBE2F2E7F}"/>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0">
              <a:extLst>
                <a:ext uri="{FF2B5EF4-FFF2-40B4-BE49-F238E27FC236}">
                  <a16:creationId xmlns:a16="http://schemas.microsoft.com/office/drawing/2014/main" xmlns="" id="{1E7DAD86-87E0-4BD9-B4C4-031C2595FFFF}"/>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1">
              <a:extLst>
                <a:ext uri="{FF2B5EF4-FFF2-40B4-BE49-F238E27FC236}">
                  <a16:creationId xmlns:a16="http://schemas.microsoft.com/office/drawing/2014/main" xmlns="" id="{66EB0126-3045-4F6E-B289-8D08B87E5C2C}"/>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2">
              <a:extLst>
                <a:ext uri="{FF2B5EF4-FFF2-40B4-BE49-F238E27FC236}">
                  <a16:creationId xmlns:a16="http://schemas.microsoft.com/office/drawing/2014/main" xmlns="" id="{72A8F5AB-0B7A-4AB0-B162-5C6F3C9F10B1}"/>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3">
              <a:extLst>
                <a:ext uri="{FF2B5EF4-FFF2-40B4-BE49-F238E27FC236}">
                  <a16:creationId xmlns:a16="http://schemas.microsoft.com/office/drawing/2014/main" xmlns="" id="{159BFF70-5B71-4D35-8D98-D630435DCC8F}"/>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4">
              <a:extLst>
                <a:ext uri="{FF2B5EF4-FFF2-40B4-BE49-F238E27FC236}">
                  <a16:creationId xmlns:a16="http://schemas.microsoft.com/office/drawing/2014/main" xmlns="" id="{81178BBD-D817-42B0-819F-0AED8CAD68C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5">
              <a:extLst>
                <a:ext uri="{FF2B5EF4-FFF2-40B4-BE49-F238E27FC236}">
                  <a16:creationId xmlns:a16="http://schemas.microsoft.com/office/drawing/2014/main" xmlns="" id="{CE44C209-555F-491F-A177-712633009C5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6">
              <a:extLst>
                <a:ext uri="{FF2B5EF4-FFF2-40B4-BE49-F238E27FC236}">
                  <a16:creationId xmlns:a16="http://schemas.microsoft.com/office/drawing/2014/main" xmlns="" id="{4CF8B582-0510-4B7E-BCC1-C2233632E5AB}"/>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7">
              <a:extLst>
                <a:ext uri="{FF2B5EF4-FFF2-40B4-BE49-F238E27FC236}">
                  <a16:creationId xmlns:a16="http://schemas.microsoft.com/office/drawing/2014/main" xmlns="" id="{A4E0899E-3AF8-497B-9804-1D67BD5433FB}"/>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8">
              <a:extLst>
                <a:ext uri="{FF2B5EF4-FFF2-40B4-BE49-F238E27FC236}">
                  <a16:creationId xmlns:a16="http://schemas.microsoft.com/office/drawing/2014/main" xmlns="" id="{A458AF1F-2536-4066-8B5E-0EDB45F546F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9">
              <a:extLst>
                <a:ext uri="{FF2B5EF4-FFF2-40B4-BE49-F238E27FC236}">
                  <a16:creationId xmlns:a16="http://schemas.microsoft.com/office/drawing/2014/main" xmlns="" id="{6D19FAA7-E980-4AF9-A3FB-A1802DE863DB}"/>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20">
              <a:extLst>
                <a:ext uri="{FF2B5EF4-FFF2-40B4-BE49-F238E27FC236}">
                  <a16:creationId xmlns:a16="http://schemas.microsoft.com/office/drawing/2014/main" xmlns="" id="{B2759EB6-17A4-4D92-986E-80D9AC62B633}"/>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21">
              <a:extLst>
                <a:ext uri="{FF2B5EF4-FFF2-40B4-BE49-F238E27FC236}">
                  <a16:creationId xmlns:a16="http://schemas.microsoft.com/office/drawing/2014/main" xmlns="" id="{3DF97B68-09E3-4EFA-8C0D-FC97F9E7211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2">
              <a:extLst>
                <a:ext uri="{FF2B5EF4-FFF2-40B4-BE49-F238E27FC236}">
                  <a16:creationId xmlns:a16="http://schemas.microsoft.com/office/drawing/2014/main" xmlns="" id="{E882475E-991A-4390-B33D-FFB73547A276}"/>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3">
              <a:extLst>
                <a:ext uri="{FF2B5EF4-FFF2-40B4-BE49-F238E27FC236}">
                  <a16:creationId xmlns:a16="http://schemas.microsoft.com/office/drawing/2014/main" xmlns="" id="{7A0B5586-CD6E-4C45-9183-8B705D047D98}"/>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4">
              <a:extLst>
                <a:ext uri="{FF2B5EF4-FFF2-40B4-BE49-F238E27FC236}">
                  <a16:creationId xmlns:a16="http://schemas.microsoft.com/office/drawing/2014/main" xmlns="" id="{0AF33588-391F-438F-BBAF-DBD581244EB3}"/>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5">
              <a:extLst>
                <a:ext uri="{FF2B5EF4-FFF2-40B4-BE49-F238E27FC236}">
                  <a16:creationId xmlns:a16="http://schemas.microsoft.com/office/drawing/2014/main" xmlns="" id="{2FCCB507-2768-4528-889B-A40188C0836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6">
              <a:extLst>
                <a:ext uri="{FF2B5EF4-FFF2-40B4-BE49-F238E27FC236}">
                  <a16:creationId xmlns:a16="http://schemas.microsoft.com/office/drawing/2014/main" xmlns="" id="{994B305C-7E7B-4746-A549-9CDC6A53CFA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7">
              <a:extLst>
                <a:ext uri="{FF2B5EF4-FFF2-40B4-BE49-F238E27FC236}">
                  <a16:creationId xmlns:a16="http://schemas.microsoft.com/office/drawing/2014/main" xmlns="" id="{523A69F4-3A41-4DAF-B406-4342E55A9C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8">
              <a:extLst>
                <a:ext uri="{FF2B5EF4-FFF2-40B4-BE49-F238E27FC236}">
                  <a16:creationId xmlns:a16="http://schemas.microsoft.com/office/drawing/2014/main" xmlns="" id="{2336A3A6-4DE3-4D44-80FB-0B2B6B097F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9">
              <a:extLst>
                <a:ext uri="{FF2B5EF4-FFF2-40B4-BE49-F238E27FC236}">
                  <a16:creationId xmlns:a16="http://schemas.microsoft.com/office/drawing/2014/main" xmlns="" id="{15AD78A5-9B43-401B-8811-BD9965ED1CED}"/>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30">
              <a:extLst>
                <a:ext uri="{FF2B5EF4-FFF2-40B4-BE49-F238E27FC236}">
                  <a16:creationId xmlns:a16="http://schemas.microsoft.com/office/drawing/2014/main" xmlns="" id="{F6E286D3-D2D7-406E-9D3E-B301BEF0E361}"/>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31">
              <a:extLst>
                <a:ext uri="{FF2B5EF4-FFF2-40B4-BE49-F238E27FC236}">
                  <a16:creationId xmlns:a16="http://schemas.microsoft.com/office/drawing/2014/main" xmlns="" id="{EDCD24BF-2DF7-4B93-B944-75CA95335BB5}"/>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2">
              <a:extLst>
                <a:ext uri="{FF2B5EF4-FFF2-40B4-BE49-F238E27FC236}">
                  <a16:creationId xmlns:a16="http://schemas.microsoft.com/office/drawing/2014/main" xmlns="" id="{017B4F0B-0D88-4641-B546-8B60736D2DF1}"/>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3">
              <a:extLst>
                <a:ext uri="{FF2B5EF4-FFF2-40B4-BE49-F238E27FC236}">
                  <a16:creationId xmlns:a16="http://schemas.microsoft.com/office/drawing/2014/main" xmlns="" id="{0BFB74D3-BBBD-405E-AEA7-89200208109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4">
              <a:extLst>
                <a:ext uri="{FF2B5EF4-FFF2-40B4-BE49-F238E27FC236}">
                  <a16:creationId xmlns:a16="http://schemas.microsoft.com/office/drawing/2014/main" xmlns="" id="{42EA05B6-70F6-42AB-883A-A70263629D1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5">
              <a:extLst>
                <a:ext uri="{FF2B5EF4-FFF2-40B4-BE49-F238E27FC236}">
                  <a16:creationId xmlns:a16="http://schemas.microsoft.com/office/drawing/2014/main" xmlns="" id="{92B269B8-C6DF-4F7E-A4A5-FCF0053B326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6">
              <a:extLst>
                <a:ext uri="{FF2B5EF4-FFF2-40B4-BE49-F238E27FC236}">
                  <a16:creationId xmlns:a16="http://schemas.microsoft.com/office/drawing/2014/main" xmlns="" id="{75765846-05CA-41C3-A271-B7B019FFAB7E}"/>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7">
              <a:extLst>
                <a:ext uri="{FF2B5EF4-FFF2-40B4-BE49-F238E27FC236}">
                  <a16:creationId xmlns:a16="http://schemas.microsoft.com/office/drawing/2014/main" xmlns="" id="{9626480A-651D-47C1-894E-B10E8A636081}"/>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5" name="Connecteur droit 54">
            <a:extLst>
              <a:ext uri="{FF2B5EF4-FFF2-40B4-BE49-F238E27FC236}">
                <a16:creationId xmlns:a16="http://schemas.microsoft.com/office/drawing/2014/main" xmlns="" id="{03A17A0A-C76A-45EC-8E10-E5331FB08B8A}"/>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0027302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Slide vid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5" name="Group 4">
            <a:extLst>
              <a:ext uri="{FF2B5EF4-FFF2-40B4-BE49-F238E27FC236}">
                <a16:creationId xmlns:a16="http://schemas.microsoft.com/office/drawing/2014/main" xmlns="" id="{A4F1826A-9009-4107-83BE-572123397DD7}"/>
              </a:ext>
            </a:extLst>
          </p:cNvPr>
          <p:cNvGrpSpPr>
            <a:grpSpLocks noChangeAspect="1"/>
          </p:cNvGrpSpPr>
          <p:nvPr userDrawn="1"/>
        </p:nvGrpSpPr>
        <p:grpSpPr bwMode="auto">
          <a:xfrm>
            <a:off x="9022117" y="6391740"/>
            <a:ext cx="2429683" cy="165086"/>
            <a:chOff x="3183" y="2079"/>
            <a:chExt cx="4327" cy="294"/>
          </a:xfrm>
        </p:grpSpPr>
        <p:sp>
          <p:nvSpPr>
            <p:cNvPr id="16" name="Freeform 5">
              <a:extLst>
                <a:ext uri="{FF2B5EF4-FFF2-40B4-BE49-F238E27FC236}">
                  <a16:creationId xmlns:a16="http://schemas.microsoft.com/office/drawing/2014/main" xmlns="" id="{55FA0EEF-A44A-47AD-92A7-61E47750BFB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6">
              <a:extLst>
                <a:ext uri="{FF2B5EF4-FFF2-40B4-BE49-F238E27FC236}">
                  <a16:creationId xmlns:a16="http://schemas.microsoft.com/office/drawing/2014/main" xmlns="" id="{EF02DDB1-DE7C-4682-8FED-0B798BD9172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7">
              <a:extLst>
                <a:ext uri="{FF2B5EF4-FFF2-40B4-BE49-F238E27FC236}">
                  <a16:creationId xmlns:a16="http://schemas.microsoft.com/office/drawing/2014/main" xmlns="" id="{40D49BB5-9B18-4564-87E4-8313E224F86C}"/>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8">
              <a:extLst>
                <a:ext uri="{FF2B5EF4-FFF2-40B4-BE49-F238E27FC236}">
                  <a16:creationId xmlns:a16="http://schemas.microsoft.com/office/drawing/2014/main" xmlns="" id="{BDC78E8E-60A8-4775-8214-B0B9C85E07C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9">
              <a:extLst>
                <a:ext uri="{FF2B5EF4-FFF2-40B4-BE49-F238E27FC236}">
                  <a16:creationId xmlns:a16="http://schemas.microsoft.com/office/drawing/2014/main" xmlns="" id="{AD2B9B5B-150E-47CB-9767-5B7D3E52603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0">
              <a:extLst>
                <a:ext uri="{FF2B5EF4-FFF2-40B4-BE49-F238E27FC236}">
                  <a16:creationId xmlns:a16="http://schemas.microsoft.com/office/drawing/2014/main" xmlns="" id="{769D643F-2236-4F74-B3B9-DED4BB0FD55B}"/>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1">
              <a:extLst>
                <a:ext uri="{FF2B5EF4-FFF2-40B4-BE49-F238E27FC236}">
                  <a16:creationId xmlns:a16="http://schemas.microsoft.com/office/drawing/2014/main" xmlns="" id="{EA68B78C-A3B6-4437-BEA8-8F72E67202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2">
              <a:extLst>
                <a:ext uri="{FF2B5EF4-FFF2-40B4-BE49-F238E27FC236}">
                  <a16:creationId xmlns:a16="http://schemas.microsoft.com/office/drawing/2014/main" xmlns="" id="{CE9EE26B-70E0-445C-830A-AA473272D387}"/>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3">
              <a:extLst>
                <a:ext uri="{FF2B5EF4-FFF2-40B4-BE49-F238E27FC236}">
                  <a16:creationId xmlns:a16="http://schemas.microsoft.com/office/drawing/2014/main" xmlns="" id="{7A312B3A-85A9-4BD5-9CDF-D46B69A63731}"/>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4">
              <a:extLst>
                <a:ext uri="{FF2B5EF4-FFF2-40B4-BE49-F238E27FC236}">
                  <a16:creationId xmlns:a16="http://schemas.microsoft.com/office/drawing/2014/main" xmlns="" id="{02847214-7A48-4108-BECA-93B50873A60A}"/>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5">
              <a:extLst>
                <a:ext uri="{FF2B5EF4-FFF2-40B4-BE49-F238E27FC236}">
                  <a16:creationId xmlns:a16="http://schemas.microsoft.com/office/drawing/2014/main" xmlns="" id="{390BF08C-7051-464C-8079-F462F319472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6">
              <a:extLst>
                <a:ext uri="{FF2B5EF4-FFF2-40B4-BE49-F238E27FC236}">
                  <a16:creationId xmlns:a16="http://schemas.microsoft.com/office/drawing/2014/main" xmlns="" id="{9FFF5C9F-FC28-4CF7-8DF7-577BC53825E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7">
              <a:extLst>
                <a:ext uri="{FF2B5EF4-FFF2-40B4-BE49-F238E27FC236}">
                  <a16:creationId xmlns:a16="http://schemas.microsoft.com/office/drawing/2014/main" xmlns="" id="{F681EA93-5C72-4760-843A-FB0309174F58}"/>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8">
              <a:extLst>
                <a:ext uri="{FF2B5EF4-FFF2-40B4-BE49-F238E27FC236}">
                  <a16:creationId xmlns:a16="http://schemas.microsoft.com/office/drawing/2014/main" xmlns="" id="{93AC8A3C-1CE1-41DE-B13D-C83E7B9D706E}"/>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9">
              <a:extLst>
                <a:ext uri="{FF2B5EF4-FFF2-40B4-BE49-F238E27FC236}">
                  <a16:creationId xmlns:a16="http://schemas.microsoft.com/office/drawing/2014/main" xmlns="" id="{78B37B18-863E-40F3-86CD-1EACADA9A010}"/>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0">
              <a:extLst>
                <a:ext uri="{FF2B5EF4-FFF2-40B4-BE49-F238E27FC236}">
                  <a16:creationId xmlns:a16="http://schemas.microsoft.com/office/drawing/2014/main" xmlns="" id="{D5F75593-9A10-4C13-96BD-0AC33115524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1">
              <a:extLst>
                <a:ext uri="{FF2B5EF4-FFF2-40B4-BE49-F238E27FC236}">
                  <a16:creationId xmlns:a16="http://schemas.microsoft.com/office/drawing/2014/main" xmlns="" id="{E5515365-5405-40D6-A347-34803AF4C0CC}"/>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2">
              <a:extLst>
                <a:ext uri="{FF2B5EF4-FFF2-40B4-BE49-F238E27FC236}">
                  <a16:creationId xmlns:a16="http://schemas.microsoft.com/office/drawing/2014/main" xmlns="" id="{BD38AFC0-BDF4-427D-8DBD-CBF5D3AD58D9}"/>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3">
              <a:extLst>
                <a:ext uri="{FF2B5EF4-FFF2-40B4-BE49-F238E27FC236}">
                  <a16:creationId xmlns:a16="http://schemas.microsoft.com/office/drawing/2014/main" xmlns="" id="{75355B1A-B234-4290-9C91-DADBAEDE66D4}"/>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4">
              <a:extLst>
                <a:ext uri="{FF2B5EF4-FFF2-40B4-BE49-F238E27FC236}">
                  <a16:creationId xmlns:a16="http://schemas.microsoft.com/office/drawing/2014/main" xmlns="" id="{ED97A225-3908-4CD2-84DB-F740A9EC1A6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5">
              <a:extLst>
                <a:ext uri="{FF2B5EF4-FFF2-40B4-BE49-F238E27FC236}">
                  <a16:creationId xmlns:a16="http://schemas.microsoft.com/office/drawing/2014/main" xmlns="" id="{620779CE-06E8-44E9-ABB8-237E83D0507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6">
              <a:extLst>
                <a:ext uri="{FF2B5EF4-FFF2-40B4-BE49-F238E27FC236}">
                  <a16:creationId xmlns:a16="http://schemas.microsoft.com/office/drawing/2014/main" xmlns="" id="{05510B16-4F96-42D9-9792-DC2960A4B453}"/>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7">
              <a:extLst>
                <a:ext uri="{FF2B5EF4-FFF2-40B4-BE49-F238E27FC236}">
                  <a16:creationId xmlns:a16="http://schemas.microsoft.com/office/drawing/2014/main" xmlns="" id="{A10831D7-F21C-4F11-9708-D56FCC38DEA0}"/>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8">
              <a:extLst>
                <a:ext uri="{FF2B5EF4-FFF2-40B4-BE49-F238E27FC236}">
                  <a16:creationId xmlns:a16="http://schemas.microsoft.com/office/drawing/2014/main" xmlns="" id="{07E2ADAF-0CCC-41E3-AA7F-8BA08FCA404D}"/>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9">
              <a:extLst>
                <a:ext uri="{FF2B5EF4-FFF2-40B4-BE49-F238E27FC236}">
                  <a16:creationId xmlns:a16="http://schemas.microsoft.com/office/drawing/2014/main" xmlns="" id="{F1E9B26D-355E-454A-A18D-15196BF49B09}"/>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0">
              <a:extLst>
                <a:ext uri="{FF2B5EF4-FFF2-40B4-BE49-F238E27FC236}">
                  <a16:creationId xmlns:a16="http://schemas.microsoft.com/office/drawing/2014/main" xmlns="" id="{43537AAD-B925-48F2-88E2-067EC7FC79BC}"/>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1">
              <a:extLst>
                <a:ext uri="{FF2B5EF4-FFF2-40B4-BE49-F238E27FC236}">
                  <a16:creationId xmlns:a16="http://schemas.microsoft.com/office/drawing/2014/main" xmlns="" id="{883F4BF5-B40C-4EC2-AEDC-ED1CFEE30EEE}"/>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2">
              <a:extLst>
                <a:ext uri="{FF2B5EF4-FFF2-40B4-BE49-F238E27FC236}">
                  <a16:creationId xmlns:a16="http://schemas.microsoft.com/office/drawing/2014/main" xmlns="" id="{082C2B30-5E35-4176-B7B6-82851AC4C18C}"/>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3">
              <a:extLst>
                <a:ext uri="{FF2B5EF4-FFF2-40B4-BE49-F238E27FC236}">
                  <a16:creationId xmlns:a16="http://schemas.microsoft.com/office/drawing/2014/main" xmlns="" id="{EC075AFE-58CF-4D90-BBA5-DEA3F2F44532}"/>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4">
              <a:extLst>
                <a:ext uri="{FF2B5EF4-FFF2-40B4-BE49-F238E27FC236}">
                  <a16:creationId xmlns:a16="http://schemas.microsoft.com/office/drawing/2014/main" xmlns="" id="{42E10646-7244-4196-AFDA-FCAA3D3AA95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5">
              <a:extLst>
                <a:ext uri="{FF2B5EF4-FFF2-40B4-BE49-F238E27FC236}">
                  <a16:creationId xmlns:a16="http://schemas.microsoft.com/office/drawing/2014/main" xmlns="" id="{594B2C73-DD66-466E-B3B9-CD3AE51009D9}"/>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6">
              <a:extLst>
                <a:ext uri="{FF2B5EF4-FFF2-40B4-BE49-F238E27FC236}">
                  <a16:creationId xmlns:a16="http://schemas.microsoft.com/office/drawing/2014/main" xmlns="" id="{2FF48090-AFA6-4C12-9A59-40B324282FD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7">
              <a:extLst>
                <a:ext uri="{FF2B5EF4-FFF2-40B4-BE49-F238E27FC236}">
                  <a16:creationId xmlns:a16="http://schemas.microsoft.com/office/drawing/2014/main" xmlns="" id="{E2764A18-B5F0-4957-A58C-B8C5EE541A6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7" name="Connecteur droit 56">
            <a:extLst>
              <a:ext uri="{FF2B5EF4-FFF2-40B4-BE49-F238E27FC236}">
                <a16:creationId xmlns:a16="http://schemas.microsoft.com/office/drawing/2014/main" xmlns="" id="{638FB878-FF54-4F1A-A1C4-E8240E2E614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20514952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Slide chiffres clef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204987"/>
            <a:ext cx="2480698" cy="1273175"/>
          </a:xfrm>
        </p:spPr>
        <p:txBody>
          <a:bodyPr anchor="b">
            <a:normAutofit/>
          </a:bodyPr>
          <a:lstStyle>
            <a:lvl1pPr marL="0" indent="0" algn="ctr">
              <a:buNone/>
              <a:defRPr sz="8000" b="0">
                <a:solidFill>
                  <a:schemeClr val="accent5"/>
                </a:solidFill>
              </a:defRPr>
            </a:lvl1pPr>
          </a:lstStyle>
          <a:p>
            <a:pPr lvl="0"/>
            <a:r>
              <a:rPr lang="fr-FR" dirty="0"/>
              <a:t>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3860470"/>
            <a:ext cx="2480698" cy="1970495"/>
          </a:xfrm>
        </p:spPr>
        <p:txBody>
          <a:bodyPr>
            <a:normAutofit/>
          </a:bodyPr>
          <a:lstStyle>
            <a:lvl1pPr marL="0" indent="0" algn="ctr">
              <a:spcBef>
                <a:spcPts val="600"/>
              </a:spcBef>
              <a:spcAft>
                <a:spcPts val="600"/>
              </a:spcAft>
              <a:buNone/>
              <a:defRPr sz="1400" spc="100" baseline="0">
                <a:solidFill>
                  <a:schemeClr val="accent5"/>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204987"/>
            <a:ext cx="2480698" cy="1273175"/>
          </a:xfrm>
        </p:spPr>
        <p:txBody>
          <a:bodyPr anchor="b">
            <a:normAutofit/>
          </a:bodyPr>
          <a:lstStyle>
            <a:lvl1pPr marL="0" indent="0" algn="ctr">
              <a:buNone/>
              <a:defRPr sz="8000" b="0">
                <a:solidFill>
                  <a:srgbClr val="FFA807"/>
                </a:solidFill>
              </a:defRPr>
            </a:lvl1pPr>
          </a:lstStyle>
          <a:p>
            <a:pPr lvl="0"/>
            <a:r>
              <a:rPr lang="fr-FR" dirty="0"/>
              <a:t>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3860470"/>
            <a:ext cx="2480698" cy="1970495"/>
          </a:xfrm>
        </p:spPr>
        <p:txBody>
          <a:bodyPr>
            <a:normAutofit/>
          </a:bodyPr>
          <a:lstStyle>
            <a:lvl1pPr marL="0" indent="0" algn="ctr">
              <a:spcBef>
                <a:spcPts val="600"/>
              </a:spcBef>
              <a:spcAft>
                <a:spcPts val="600"/>
              </a:spcAft>
              <a:buNone/>
              <a:defRPr sz="1400" spc="100" baseline="0">
                <a:solidFill>
                  <a:srgbClr val="FFA807"/>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204987"/>
            <a:ext cx="2480698" cy="1273175"/>
          </a:xfrm>
        </p:spPr>
        <p:txBody>
          <a:bodyPr anchor="b">
            <a:normAutofit/>
          </a:bodyPr>
          <a:lstStyle>
            <a:lvl1pPr marL="0" indent="0" algn="ctr">
              <a:buNone/>
              <a:defRPr sz="8000" b="0">
                <a:solidFill>
                  <a:schemeClr val="accent2"/>
                </a:solidFill>
              </a:defRPr>
            </a:lvl1pPr>
          </a:lstStyle>
          <a:p>
            <a:pPr lvl="0"/>
            <a:r>
              <a:rPr lang="fr-FR" dirty="0"/>
              <a:t>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3860470"/>
            <a:ext cx="2480698" cy="1970495"/>
          </a:xfrm>
        </p:spPr>
        <p:txBody>
          <a:bodyPr>
            <a:normAutofit/>
          </a:bodyPr>
          <a:lstStyle>
            <a:lvl1pPr marL="0" indent="0" algn="ctr">
              <a:spcBef>
                <a:spcPts val="600"/>
              </a:spcBef>
              <a:spcAft>
                <a:spcPts val="600"/>
              </a:spcAft>
              <a:buNone/>
              <a:defRPr sz="1400" spc="100" baseline="0">
                <a:solidFill>
                  <a:schemeClr val="accent2"/>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5" name="Connecteur droit 64">
            <a:extLst>
              <a:ext uri="{FF2B5EF4-FFF2-40B4-BE49-F238E27FC236}">
                <a16:creationId xmlns:a16="http://schemas.microsoft.com/office/drawing/2014/main" xmlns="" id="{05E8D176-759B-4957-8AED-CEC7EF3ECE0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17630010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94426"/>
            <a:ext cx="11448000" cy="129600"/>
          </a:xfrm>
          <a:prstGeom prst="homePlate">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
            <a:extLst>
              <a:ext uri="{FF2B5EF4-FFF2-40B4-BE49-F238E27FC236}">
                <a16:creationId xmlns:a16="http://schemas.microsoft.com/office/drawing/2014/main" xmlns="" id="{4D74C7C0-33AD-4151-A604-3E87977B3061}"/>
              </a:ext>
            </a:extLst>
          </p:cNvPr>
          <p:cNvSpPr>
            <a:spLocks noGrp="1"/>
          </p:cNvSpPr>
          <p:nvPr>
            <p:ph type="body" sz="quarter" idx="19" hasCustomPrompt="1"/>
          </p:nvPr>
        </p:nvSpPr>
        <p:spPr>
          <a:xfrm>
            <a:off x="3086587"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6" name="Espace réservé du texte 6">
            <a:extLst>
              <a:ext uri="{FF2B5EF4-FFF2-40B4-BE49-F238E27FC236}">
                <a16:creationId xmlns:a16="http://schemas.microsoft.com/office/drawing/2014/main" xmlns="" id="{ACAC3B54-B402-4D50-8345-EC04072AD7CB}"/>
              </a:ext>
            </a:extLst>
          </p:cNvPr>
          <p:cNvSpPr>
            <a:spLocks noGrp="1"/>
          </p:cNvSpPr>
          <p:nvPr>
            <p:ph type="body" sz="quarter" idx="20"/>
          </p:nvPr>
        </p:nvSpPr>
        <p:spPr>
          <a:xfrm>
            <a:off x="3086587"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67" name="Espace réservé du texte 6">
            <a:extLst>
              <a:ext uri="{FF2B5EF4-FFF2-40B4-BE49-F238E27FC236}">
                <a16:creationId xmlns:a16="http://schemas.microsoft.com/office/drawing/2014/main" xmlns="" id="{662C12C1-3639-409F-A43B-336FB3510A0A}"/>
              </a:ext>
            </a:extLst>
          </p:cNvPr>
          <p:cNvSpPr>
            <a:spLocks noGrp="1"/>
          </p:cNvSpPr>
          <p:nvPr>
            <p:ph type="body" sz="quarter" idx="21" hasCustomPrompt="1"/>
          </p:nvPr>
        </p:nvSpPr>
        <p:spPr>
          <a:xfrm>
            <a:off x="6624715"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8" name="Espace réservé du texte 6">
            <a:extLst>
              <a:ext uri="{FF2B5EF4-FFF2-40B4-BE49-F238E27FC236}">
                <a16:creationId xmlns:a16="http://schemas.microsoft.com/office/drawing/2014/main" xmlns="" id="{9D81FC28-B169-4E4E-8F4A-0DC81FEDB09E}"/>
              </a:ext>
            </a:extLst>
          </p:cNvPr>
          <p:cNvSpPr>
            <a:spLocks noGrp="1"/>
          </p:cNvSpPr>
          <p:nvPr>
            <p:ph type="body" sz="quarter" idx="22"/>
          </p:nvPr>
        </p:nvSpPr>
        <p:spPr>
          <a:xfrm>
            <a:off x="6624715"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cxnSp>
        <p:nvCxnSpPr>
          <p:cNvPr id="69" name="Connecteur droit 68">
            <a:extLst>
              <a:ext uri="{FF2B5EF4-FFF2-40B4-BE49-F238E27FC236}">
                <a16:creationId xmlns:a16="http://schemas.microsoft.com/office/drawing/2014/main" xmlns="" id="{769ABBA3-7410-4F2E-B319-50214A5DAF2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08047938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23199"/>
            <a:ext cx="11448000" cy="255600"/>
          </a:xfrm>
          <a:prstGeom prst="homePlate">
            <a:avLst>
              <a:gd name="adj" fmla="val 62801"/>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space réservé du contenu 2">
            <a:extLst>
              <a:ext uri="{FF2B5EF4-FFF2-40B4-BE49-F238E27FC236}">
                <a16:creationId xmlns:a16="http://schemas.microsoft.com/office/drawing/2014/main" xmlns="" id="{424D6551-97B7-4326-BAC6-C9335B386C91}"/>
              </a:ext>
            </a:extLst>
          </p:cNvPr>
          <p:cNvSpPr>
            <a:spLocks noGrp="1"/>
          </p:cNvSpPr>
          <p:nvPr>
            <p:ph sz="half" idx="1" hasCustomPrompt="1"/>
          </p:nvPr>
        </p:nvSpPr>
        <p:spPr>
          <a:xfrm>
            <a:off x="1317523"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6" name="Espace réservé du contenu 2">
            <a:extLst>
              <a:ext uri="{FF2B5EF4-FFF2-40B4-BE49-F238E27FC236}">
                <a16:creationId xmlns:a16="http://schemas.microsoft.com/office/drawing/2014/main" xmlns="" id="{B62C9C5B-D720-4B28-9E3E-29D0E570D8C0}"/>
              </a:ext>
            </a:extLst>
          </p:cNvPr>
          <p:cNvSpPr>
            <a:spLocks noGrp="1"/>
          </p:cNvSpPr>
          <p:nvPr>
            <p:ph sz="half" idx="23" hasCustomPrompt="1"/>
          </p:nvPr>
        </p:nvSpPr>
        <p:spPr>
          <a:xfrm>
            <a:off x="4855651"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7" name="Espace réservé du contenu 2">
            <a:extLst>
              <a:ext uri="{FF2B5EF4-FFF2-40B4-BE49-F238E27FC236}">
                <a16:creationId xmlns:a16="http://schemas.microsoft.com/office/drawing/2014/main" xmlns="" id="{99344CE5-96AE-429E-A41C-A009D73A20ED}"/>
              </a:ext>
            </a:extLst>
          </p:cNvPr>
          <p:cNvSpPr>
            <a:spLocks noGrp="1"/>
          </p:cNvSpPr>
          <p:nvPr>
            <p:ph sz="half" idx="24" hasCustomPrompt="1"/>
          </p:nvPr>
        </p:nvSpPr>
        <p:spPr>
          <a:xfrm>
            <a:off x="8393779"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8" name="Espace réservé du contenu 2">
            <a:extLst>
              <a:ext uri="{FF2B5EF4-FFF2-40B4-BE49-F238E27FC236}">
                <a16:creationId xmlns:a16="http://schemas.microsoft.com/office/drawing/2014/main" xmlns="" id="{A59AB52A-3D6D-468B-AFD4-388854E22A7F}"/>
              </a:ext>
            </a:extLst>
          </p:cNvPr>
          <p:cNvSpPr>
            <a:spLocks noGrp="1"/>
          </p:cNvSpPr>
          <p:nvPr>
            <p:ph sz="half" idx="25" hasCustomPrompt="1"/>
          </p:nvPr>
        </p:nvSpPr>
        <p:spPr>
          <a:xfrm>
            <a:off x="3086587"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9" name="Espace réservé du contenu 2">
            <a:extLst>
              <a:ext uri="{FF2B5EF4-FFF2-40B4-BE49-F238E27FC236}">
                <a16:creationId xmlns:a16="http://schemas.microsoft.com/office/drawing/2014/main" xmlns="" id="{B719AEA0-A9E5-457D-A580-5F4417B7C894}"/>
              </a:ext>
            </a:extLst>
          </p:cNvPr>
          <p:cNvSpPr>
            <a:spLocks noGrp="1"/>
          </p:cNvSpPr>
          <p:nvPr>
            <p:ph sz="half" idx="26" hasCustomPrompt="1"/>
          </p:nvPr>
        </p:nvSpPr>
        <p:spPr>
          <a:xfrm>
            <a:off x="6624715"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cxnSp>
        <p:nvCxnSpPr>
          <p:cNvPr id="65" name="Connecteur droit 64">
            <a:extLst>
              <a:ext uri="{FF2B5EF4-FFF2-40B4-BE49-F238E27FC236}">
                <a16:creationId xmlns:a16="http://schemas.microsoft.com/office/drawing/2014/main" xmlns="" id="{E7FBBEC0-A97A-4405-A0BC-D33CF131D09D}"/>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41322626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Slide schéma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graphique 6">
            <a:extLst>
              <a:ext uri="{FF2B5EF4-FFF2-40B4-BE49-F238E27FC236}">
                <a16:creationId xmlns:a16="http://schemas.microsoft.com/office/drawing/2014/main" xmlns="" id="{C971E540-E817-4E2B-BAE3-86A6F23236F3}"/>
              </a:ext>
            </a:extLst>
          </p:cNvPr>
          <p:cNvSpPr>
            <a:spLocks noGrp="1"/>
          </p:cNvSpPr>
          <p:nvPr>
            <p:ph type="chart" sz="quarter" idx="13"/>
          </p:nvPr>
        </p:nvSpPr>
        <p:spPr>
          <a:xfrm>
            <a:off x="984000" y="2088000"/>
            <a:ext cx="4860000" cy="3420000"/>
          </a:xfrm>
        </p:spPr>
        <p:txBody>
          <a:bodyPr anchor="ctr"/>
          <a:lstStyle>
            <a:lvl1pPr marL="0" indent="0" algn="ctr">
              <a:buNone/>
              <a:defRPr>
                <a:solidFill>
                  <a:schemeClr val="tx1"/>
                </a:solidFill>
              </a:defRPr>
            </a:lvl1pPr>
          </a:lstStyle>
          <a:p>
            <a:endParaRPr lang="fr-FR"/>
          </a:p>
        </p:txBody>
      </p:sp>
      <p:sp>
        <p:nvSpPr>
          <p:cNvPr id="18" name="Espace réservé du graphique 6">
            <a:extLst>
              <a:ext uri="{FF2B5EF4-FFF2-40B4-BE49-F238E27FC236}">
                <a16:creationId xmlns:a16="http://schemas.microsoft.com/office/drawing/2014/main" xmlns="" id="{BB5F1381-5F22-483D-894F-20CDB9DDDF3F}"/>
              </a:ext>
            </a:extLst>
          </p:cNvPr>
          <p:cNvSpPr>
            <a:spLocks noGrp="1"/>
          </p:cNvSpPr>
          <p:nvPr>
            <p:ph type="chart" sz="quarter" idx="14"/>
          </p:nvPr>
        </p:nvSpPr>
        <p:spPr>
          <a:xfrm>
            <a:off x="6348000" y="2088000"/>
            <a:ext cx="4860000" cy="3420000"/>
          </a:xfrm>
        </p:spPr>
        <p:txBody>
          <a:bodyPr anchor="ctr"/>
          <a:lstStyle>
            <a:lvl1pPr marL="0" indent="0" algn="ctr">
              <a:buNone/>
              <a:defRPr>
                <a:solidFill>
                  <a:schemeClr val="tx1"/>
                </a:solidFill>
              </a:defRPr>
            </a:lvl1pPr>
          </a:lstStyle>
          <a:p>
            <a:endParaRPr lang="fr-FR"/>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0" name="Connecteur droit 59">
            <a:extLst>
              <a:ext uri="{FF2B5EF4-FFF2-40B4-BE49-F238E27FC236}">
                <a16:creationId xmlns:a16="http://schemas.microsoft.com/office/drawing/2014/main" xmlns="" id="{1C7B6768-7F43-4A3D-B5E6-98CCF5966EB1}"/>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74187660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Slide tableau">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 name="Espace réservé du tableau 7">
            <a:extLst>
              <a:ext uri="{FF2B5EF4-FFF2-40B4-BE49-F238E27FC236}">
                <a16:creationId xmlns:a16="http://schemas.microsoft.com/office/drawing/2014/main" xmlns="" id="{E8943950-A096-45E9-9880-3ACCEE461B8D}"/>
              </a:ext>
            </a:extLst>
          </p:cNvPr>
          <p:cNvSpPr>
            <a:spLocks noGrp="1"/>
          </p:cNvSpPr>
          <p:nvPr>
            <p:ph type="tbl" sz="quarter" idx="15"/>
          </p:nvPr>
        </p:nvSpPr>
        <p:spPr>
          <a:xfrm>
            <a:off x="720725" y="2088000"/>
            <a:ext cx="10726738" cy="3420000"/>
          </a:xfrm>
        </p:spPr>
        <p:txBody>
          <a:bodyPr anchor="ctr"/>
          <a:lstStyle>
            <a:lvl1pPr marL="0" indent="0" algn="ctr">
              <a:buNone/>
              <a:defRPr>
                <a:solidFill>
                  <a:schemeClr val="tx1"/>
                </a:solidFill>
              </a:defRPr>
            </a:lvl1pPr>
          </a:lstStyle>
          <a:p>
            <a:endParaRPr lang="fr-FR"/>
          </a:p>
        </p:txBody>
      </p:sp>
      <p:cxnSp>
        <p:nvCxnSpPr>
          <p:cNvPr id="60" name="Connecteur droit 59">
            <a:extLst>
              <a:ext uri="{FF2B5EF4-FFF2-40B4-BE49-F238E27FC236}">
                <a16:creationId xmlns:a16="http://schemas.microsoft.com/office/drawing/2014/main" xmlns="" id="{E6BC62C8-7C4F-44A5-9578-0F7C8161140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04227131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secHead" preserve="1">
  <p:cSld name="Chaptire 1">
    <p:bg>
      <p:bgPr>
        <a:gradFill flip="none" rotWithShape="1">
          <a:gsLst>
            <a:gs pos="0">
              <a:schemeClr val="accent1"/>
            </a:gs>
            <a:gs pos="97000">
              <a:srgbClr val="36C3A8"/>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2"/>
            <a:ext cx="10515600" cy="2397873"/>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cxnSp>
        <p:nvCxnSpPr>
          <p:cNvPr id="9" name="Connecteur droit 8">
            <a:extLst>
              <a:ext uri="{FF2B5EF4-FFF2-40B4-BE49-F238E27FC236}">
                <a16:creationId xmlns:a16="http://schemas.microsoft.com/office/drawing/2014/main" xmlns="" id="{612DFC48-5B39-4FA4-B641-CF01B6CD8F91}"/>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27" name="Group 4">
            <a:extLst>
              <a:ext uri="{FF2B5EF4-FFF2-40B4-BE49-F238E27FC236}">
                <a16:creationId xmlns:a16="http://schemas.microsoft.com/office/drawing/2014/main" xmlns="" id="{7639B9D4-268B-4805-A0B8-00178DC56AD5}"/>
              </a:ext>
            </a:extLst>
          </p:cNvPr>
          <p:cNvGrpSpPr>
            <a:grpSpLocks noChangeAspect="1"/>
          </p:cNvGrpSpPr>
          <p:nvPr userDrawn="1"/>
        </p:nvGrpSpPr>
        <p:grpSpPr bwMode="auto">
          <a:xfrm>
            <a:off x="5228522" y="5813940"/>
            <a:ext cx="1734956" cy="435739"/>
            <a:chOff x="293" y="683"/>
            <a:chExt cx="2385" cy="599"/>
          </a:xfrm>
        </p:grpSpPr>
        <p:sp>
          <p:nvSpPr>
            <p:cNvPr id="28" name="Freeform 5">
              <a:extLst>
                <a:ext uri="{FF2B5EF4-FFF2-40B4-BE49-F238E27FC236}">
                  <a16:creationId xmlns:a16="http://schemas.microsoft.com/office/drawing/2014/main" xmlns="" id="{5F2850E0-54C7-4E46-A0AC-EF9CF6DA787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6">
              <a:extLst>
                <a:ext uri="{FF2B5EF4-FFF2-40B4-BE49-F238E27FC236}">
                  <a16:creationId xmlns:a16="http://schemas.microsoft.com/office/drawing/2014/main" xmlns="" id="{6E7A8DA0-9EDC-48F8-AD6F-2AA98681FE6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7">
              <a:extLst>
                <a:ext uri="{FF2B5EF4-FFF2-40B4-BE49-F238E27FC236}">
                  <a16:creationId xmlns:a16="http://schemas.microsoft.com/office/drawing/2014/main" xmlns="" id="{7BABC7C2-E89C-483C-99AB-ECA08726D5FF}"/>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8">
              <a:extLst>
                <a:ext uri="{FF2B5EF4-FFF2-40B4-BE49-F238E27FC236}">
                  <a16:creationId xmlns:a16="http://schemas.microsoft.com/office/drawing/2014/main" xmlns="" id="{0A3056E5-2522-489A-ADAB-A48F64FDC5F5}"/>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9">
              <a:extLst>
                <a:ext uri="{FF2B5EF4-FFF2-40B4-BE49-F238E27FC236}">
                  <a16:creationId xmlns:a16="http://schemas.microsoft.com/office/drawing/2014/main" xmlns="" id="{13596E3E-4F20-41EF-9916-2C9851CF863A}"/>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0">
              <a:extLst>
                <a:ext uri="{FF2B5EF4-FFF2-40B4-BE49-F238E27FC236}">
                  <a16:creationId xmlns:a16="http://schemas.microsoft.com/office/drawing/2014/main" xmlns="" id="{ADB9B96C-9BD7-432F-81E8-679D4A1700F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1">
              <a:extLst>
                <a:ext uri="{FF2B5EF4-FFF2-40B4-BE49-F238E27FC236}">
                  <a16:creationId xmlns:a16="http://schemas.microsoft.com/office/drawing/2014/main" xmlns="" id="{19EAB0EA-BBEE-4EA3-B9F2-8E67CB5A912D}"/>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14852257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type="secHead" preserve="1">
  <p:cSld name="Chapitre 2">
    <p:bg>
      <p:bgPr>
        <a:gradFill flip="none" rotWithShape="1">
          <a:gsLst>
            <a:gs pos="0">
              <a:schemeClr val="accent2"/>
            </a:gs>
            <a:gs pos="97000">
              <a:schemeClr val="accent3"/>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A5FC47D9-1529-4B48-A451-531F4F95F6E3}"/>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9F82C9E3-5D81-448B-B7D4-4AE5ADD93CC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0848C7FE-C92A-4A40-BC75-B3696089344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9E5D4EAE-216A-460A-93F4-A0DF6BE0FC48}"/>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3A1B007A-ED1B-478F-A903-D6B8E187ADA1}"/>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C6A88110-67A4-477F-99B0-5365A1CB0175}"/>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BD18D62F-777C-4753-A413-78138B74DF1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722C8E4B-4EFD-45C8-A943-79315B88BFD1}"/>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D355C63A-3651-46D1-B356-155BC6F24BCB}"/>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21099664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type="secHead" preserve="1">
  <p:cSld name="Chapitre 3">
    <p:bg>
      <p:bgPr>
        <a:gradFill flip="none" rotWithShape="1">
          <a:gsLst>
            <a:gs pos="0">
              <a:srgbClr val="7F45C4"/>
            </a:gs>
            <a:gs pos="97000">
              <a:schemeClr val="accent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ED42150A-0613-4BF8-A9FF-818ED8FD26C1}"/>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F527E797-E3BD-4187-9A9E-E91A6FACCD5E}"/>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1E24C427-DFFB-4A04-BB40-2D94BE0E7665}"/>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D31BA7D7-6099-4BAA-9785-550EB9834A6D}"/>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5A138C11-B6FF-48D6-B735-F688C96ACF5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923879DF-2D70-4605-8141-1D6B5A4C1573}"/>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7694C658-9705-4108-BBFF-5E70B3BDF6E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49FEC4D4-3C60-4029-A8FB-CF7E2F7829A3}"/>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9099B522-608B-4312-92AB-0FAC1FB781D7}"/>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76306251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type="secHead" preserve="1">
  <p:cSld name="Chapitre 4">
    <p:bg>
      <p:bgPr>
        <a:gradFill flip="none" rotWithShape="1">
          <a:gsLst>
            <a:gs pos="0">
              <a:schemeClr val="accent5"/>
            </a:gs>
            <a:gs pos="97000">
              <a:schemeClr val="accent6"/>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C7AF91C7-B653-4C6E-AFBB-9BE63B569A7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635E2042-2834-4CF0-A501-FFC931DBF259}"/>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ED3E62C7-55C9-4531-A961-1AE31AA19680}"/>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1C08DAF2-B3AB-424E-8C62-F9517A3EB05A}"/>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7E22A719-8840-4B18-A8AE-E5FC4A6CBDBC}"/>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37E972C7-BAAC-4265-B07C-DCB4F735CE4D}"/>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F2461A47-A63B-436A-B88D-B7E06EB69127}"/>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3F4B58F7-63BF-46F0-80B3-D9D98696C5B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94FA1DC-4EB9-44A9-AC78-81D9ECCFA5CE}"/>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23074674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type="secHead" preserve="1">
  <p:cSld name="Chapitre 5">
    <p:bg>
      <p:bgPr>
        <a:gradFill flip="none" rotWithShape="1">
          <a:gsLst>
            <a:gs pos="0">
              <a:srgbClr val="FFA807"/>
            </a:gs>
            <a:gs pos="97000">
              <a:srgbClr val="FF6707"/>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45655982-800C-4723-8DA3-0E3E6E3B396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4F76A096-57DE-4551-8B73-D03C1F86314D}"/>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57F7D3EA-DA4A-4C60-AB44-627B6D004DCA}"/>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A59419F1-60A4-44A6-899C-0CD3F405D161}"/>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03B098DC-9244-4405-8D25-6200AF355CF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8A132589-3794-440D-B43D-2330B4FA4080}"/>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05A30C4F-36BD-464F-8908-425EE12C5A7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BFA6ACC0-64AD-4794-B4DD-AC4F654A549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6696793-6E16-40A7-9AF4-04A56F8FBC08}"/>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01700610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hapitre 1 - bleu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3"/>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0E850AAD-8380-40B3-A6BA-C558326BC17A}"/>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786EA254-C30D-4380-A58E-B01D67F1B75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AA371BF0-FCDA-4E98-914F-5CCBE8412424}"/>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A4DC053E-9646-469F-ACB2-518CFE9FAE23}"/>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BE5DE99F-08A0-4DB0-B318-69934010EFBA}"/>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125C9FE3-FD54-48AB-85FF-63CB4C060E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6B1311DF-3FCC-4C3A-80D0-52819880F477}"/>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47B7EB08-A8D7-4EB8-B611-4470AF428336}"/>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7D946263-E604-4BCE-9C48-6FCC06388D23}"/>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6E46EE2-0B4F-4796-8C1E-A6EFC35159F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77F3E08B-7B51-4804-BD88-1439EBA7B790}"/>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574841CA-8EE6-400A-9BCA-1446B32C7A9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C1FCA584-1C29-4DA6-91BC-81AFA9E36598}"/>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30B1D4B1-9E80-45AC-A434-DE75A30BCEBD}"/>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EB3CCBE-1009-47AE-AA94-96A2A51913E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32A23468-CF3D-400E-A1FE-F612FF4B3C70}"/>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55CF3F79-0AAA-4AFF-889D-6D4AC632D3F8}"/>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A6651085-AD10-4843-808F-CD83D557C3D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5A304048-E825-4F57-83FB-4E3171023D2B}"/>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D1F37190-7ADB-4DFC-9989-6692EDDEAA27}"/>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62D0B03-6DAA-48ED-BE5D-818D5D817A66}"/>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B5CCB44-8893-4944-8708-D0D2DC6E72AB}"/>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E69AF28-FA58-4CD4-BD40-02575C9D58E1}"/>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7A03E49-D6FC-4517-B3C2-C5A7D8FAF831}"/>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98A2ACCA-086B-43DA-95B0-6CF4C5887AEF}"/>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6347AF4C-C4F9-44C1-BD43-B58A95B2472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C25C5906-413C-49DB-9C48-D3B1668F2405}"/>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FDC173B0-D064-4F04-8745-16FEA2B9FFB0}"/>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B9327548-AA7B-4C9E-89EA-4C91C70B03A7}"/>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E869455A-E52E-47CA-9403-D26BE8B271CE}"/>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37A61FAB-5555-44F7-B48B-9488EFD14498}"/>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C9B543F3-97AD-4FC8-80DD-6687B6DD85C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3ECC9125-B3A9-4587-9DE8-D1BDCCE34889}"/>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29339ECD-C44F-4203-AD80-5D311C09AE98}"/>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02624435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hapitre 2 - violet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4"/>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7F45C4"/>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93FF2416-9095-4FEF-8109-A8391CB46BF0}"/>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E32C700C-2CAA-4B4B-BAD2-39B3F512C6A0}"/>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D36FD574-6146-48F7-BB2D-AD0E8D21D9E7}"/>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443D04E-7A60-4252-9473-E83896CF336B}"/>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DA655AB2-92B7-4A8C-AAC3-A4090D25C610}"/>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7E0915A2-D41A-4DD8-9E19-186BE43C5047}"/>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0727FABD-6F50-4C80-A1D8-6242F5AFC33C}"/>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11DC2822-1666-4ABE-B88F-D2198B78CA9D}"/>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686CE9DB-6216-4767-BC06-5B4459831E5B}"/>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2BD2FA8F-635F-4D3F-9400-84495D2FC952}"/>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A00E5E1E-ED66-4B56-803D-EDE8F3FD8838}"/>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AE360D61-7726-4959-A1C5-39E77048F08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4541DC5-7161-4322-BA21-0A8FD669EE12}"/>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B1DE4000-26BC-4AE5-B1D3-B92AD8AFA431}"/>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860986A8-13FE-4BE3-BA2C-22D872BD3670}"/>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09AAB400-F227-4168-87C7-B220B26F84C8}"/>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A7E92FA8-E10D-4B8F-B782-BD8A6EB3F65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B3FC877A-3624-48DF-97CE-EA0D5CDD66B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0E899BDA-F97C-49B2-A431-E0F8141655C4}"/>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62A36178-C93D-4D54-B487-298B949FAF5A}"/>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B4D42643-2FC7-4EDB-9B0B-3B3286DFA7F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A3A15F9-D21D-499B-9714-D7EF27DF0F67}"/>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02534CE1-9FCB-430E-A147-87D847BA3A05}"/>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4A28BE71-53C5-40A3-88A5-71680E9A4BD4}"/>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361A3491-6405-43A2-871E-F67C9BEE6B31}"/>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D1B60A1-A2F0-4BEE-ADBD-BE0461D6B04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6B2D500-EBA4-4C38-AF60-334D00525BE8}"/>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DC8E63CB-BCAA-473B-A68D-89A50CE6ABCC}"/>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008655A4-ADCD-4076-8976-B2FA3E703382}"/>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BDDDFB5B-E1E3-4080-8242-614FEB2401D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44644DFE-5F77-49FB-BC9F-F4D6435818F3}"/>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7C9CD63A-BCD7-43DB-9F4A-37E9F7FE97E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7A040286-F29A-4969-AF8C-99B867CEECF0}"/>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7B86A7E4-B274-451F-A687-B11A9E4957CD}"/>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63646492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Chapitre 3 - ros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6"/>
                </a:solidFill>
              </a:defRPr>
            </a:lvl1pPr>
          </a:lstStyle>
          <a:p>
            <a:r>
              <a:rPr lang="fr-FR" dirty="0"/>
              <a:t>00</a:t>
            </a:r>
          </a:p>
        </p:txBody>
      </p: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43D84126-0D0C-4117-ABE9-5ADD8E397B39}"/>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CD607E7D-D277-4E42-B867-80AEE292FF48}"/>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ECB52D05-E9D7-4D49-BE6A-36860EE4030E}"/>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41F6D821-BD9A-4021-8769-67757CF61556}"/>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96A3B8BA-0A5D-45A6-A363-DEFD4259D4A6}"/>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AC15245C-FD67-4B8C-9A9A-043287F5441B}"/>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7F61C85C-9C01-454E-A5C4-A65269DDCC14}"/>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7D0FCF7D-93A2-4C7E-A56C-E0311B6644E5}"/>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3993A956-18E5-4D28-8A49-493FD832020D}"/>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E524FE5-6C91-4CC5-ADB4-D31E6C0A038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F9697406-C0CB-4FB8-82BE-5176C93CDD01}"/>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708B41E8-FB93-4E0A-9AB9-B50A98C96074}"/>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EB4EE13-AE19-4534-81EA-DEF2D3F71D93}"/>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25DB755D-32F0-41A8-95CC-25465597506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1C1F56DE-64A5-494F-87EF-BFA01637F41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2A14A759-10DC-46B4-9EB7-ABDC9DEB8CE5}"/>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CE7B66A5-EC65-4C9E-85AE-171B4FC3878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2DECF610-0894-4E5C-97E9-56BC8DB5997B}"/>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DA869F89-A8D0-4065-ADF4-E66B6A9710D6}"/>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51D16004-FE4F-4B7F-A1B3-D9508591FC6F}"/>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7A540BB-33BF-4281-ABF9-BB51D6E2C29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A0FB986B-B19F-436B-9466-674FF82BC105}"/>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BC134EE-8597-4F93-B25A-46860C8E646B}"/>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0DBC4B8-9BB9-4FB5-A83E-8DCFAFD763E3}"/>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BA560182-2C8E-4F8A-9232-4C3E898F4ED8}"/>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23DBE36-42AF-4B89-BE0D-36581AA3D3C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04A6909B-27AF-4226-927B-847A8A2FD0A1}"/>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7CC6C36D-9AA9-470B-A17C-D22472DA6FB8}"/>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FE279C00-CFCB-498E-8855-198F24E077F8}"/>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4A1F1E71-30C9-4219-B9F5-6C120908D48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98BBFADA-C309-4956-AF88-8FD64D0841B5}"/>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80CC3ED-B8D4-482F-B179-CF959B0AC510}"/>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A8A634A9-7F21-40AE-ACDC-A9B38456CB18}"/>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A2482CE8-DB21-4B4C-87BD-B2961538205A}"/>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77217723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hapitre 4 - orang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rgbClr val="FF6707"/>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FFA807"/>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FA5228A5-D3B2-480F-A5EC-14488537822E}"/>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AB24C3E5-FFB1-41DC-A35D-DFAE5052D4C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F817436C-369C-4C0E-8165-43291E000269}"/>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ABFF2EA-70C7-437D-81D9-89852A1EC4D5}"/>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CE2D576B-FB49-4C7F-BD1F-E5F3BB1E1854}"/>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6702FE57-2945-4EA6-9AC4-2CF4B1D033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A36AEEDB-2BB2-4C6D-BBD6-1355779D6312}"/>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F6FF3BC0-0008-4212-A992-237CFD35E291}"/>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04206442-D61C-45F1-BCEA-BBD1C6933704}"/>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E48AE650-19F3-4FD0-98AA-284E8117204E}"/>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D27FBD07-770A-4C13-B607-A1EE8664D234}"/>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3CC71885-B395-4581-8CFB-073739420597}"/>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7C975DAE-DB3A-478E-8C25-9CB647B7764F}"/>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4961122B-FA66-4EB1-B77E-01056659781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2281037-059E-4D6E-B531-F3E13FADB1B2}"/>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BCFAA57D-4279-4152-9725-C27AE9AAC9C3}"/>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28036BCE-7971-45A2-99E3-9FE1DA1920E0}"/>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3362F74F-58BA-45BD-91EB-85BE6B60815C}"/>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F084B0EB-31FC-4A9D-B575-D258D19020EC}"/>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F1A3A88F-3AB0-4BE8-B80A-D75E0DAC73ED}"/>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7F89BB33-74EE-47B7-BA9A-AAF9A8BBC2EF}"/>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22016FE0-B9E3-4AB5-947F-3409C9ADFA90}"/>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F85EDB09-DCE0-41E3-9F65-F2B1A166BF7C}"/>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BD8D7399-9AAD-431E-A08E-9B9AB9137B98}"/>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F82A8E10-EED6-436C-B7F9-85F8EA0ED4F4}"/>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93365553-0CE6-4157-9680-F1C14232848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B722991-62A8-4F3F-A489-07461D498AF4}"/>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3761B23E-B00C-4FC1-97FB-E276C71887EF}"/>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1EA52F65-8CA1-44CF-8C3A-23DB1416AC60}"/>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222F807E-BCC3-4A67-A0D0-6AD9A2E8D818}"/>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5707B1FD-32A3-47F9-A400-CC2FAFB1FB9F}"/>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CC11372-F651-4F2B-AE93-0057BB606C53}"/>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F49E74A9-45D6-4E0D-B0F2-FA6BE1AC0522}"/>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09C073DE-D33B-4E19-85C2-9B02522F1F86}"/>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24424983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Mise en valeur - vert">
    <p:bg>
      <p:bgPr>
        <a:gradFill>
          <a:gsLst>
            <a:gs pos="0">
              <a:schemeClr val="accent1"/>
            </a:gs>
            <a:gs pos="97000">
              <a:srgbClr val="36C3A8"/>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F490FDFF-AC3A-46F0-801A-EF544D52512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49D48A65-7E9F-43F5-80ED-EB548946C8E6}"/>
              </a:ext>
            </a:extLst>
          </p:cNvPr>
          <p:cNvSpPr/>
          <p:nvPr userDrawn="1"/>
        </p:nvSpPr>
        <p:spPr>
          <a:xfrm>
            <a:off x="2369" y="1"/>
            <a:ext cx="12187263" cy="6857999"/>
          </a:xfrm>
          <a:prstGeom prst="rect">
            <a:avLst/>
          </a:prstGeom>
          <a:gradFill>
            <a:gsLst>
              <a:gs pos="0">
                <a:schemeClr val="accent1">
                  <a:alpha val="70000"/>
                </a:schemeClr>
              </a:gs>
              <a:gs pos="97000">
                <a:srgbClr val="36C3A8">
                  <a:alpha val="70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28226625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Mise en valeur - bleu">
    <p:bg>
      <p:bgPr>
        <a:gradFill>
          <a:gsLst>
            <a:gs pos="0">
              <a:schemeClr val="accent2"/>
            </a:gs>
            <a:gs pos="97000">
              <a:schemeClr val="accent3"/>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7B8C9871-1043-4F54-8E7A-7139ED811777}"/>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35D9D3B2-AFD5-44C6-BD76-97BBE4211C14}"/>
              </a:ext>
            </a:extLst>
          </p:cNvPr>
          <p:cNvSpPr/>
          <p:nvPr userDrawn="1"/>
        </p:nvSpPr>
        <p:spPr>
          <a:xfrm>
            <a:off x="2369" y="0"/>
            <a:ext cx="12187263" cy="6858000"/>
          </a:xfrm>
          <a:prstGeom prst="rect">
            <a:avLst/>
          </a:prstGeom>
          <a:gradFill rotWithShape="0">
            <a:gsLst>
              <a:gs pos="0">
                <a:schemeClr val="accent2">
                  <a:alpha val="90000"/>
                </a:schemeClr>
              </a:gs>
              <a:gs pos="97000">
                <a:schemeClr val="accent3">
                  <a:alpha val="90000"/>
                </a:schemeClr>
              </a:gs>
            </a:gsLst>
            <a:path path="circle">
              <a:fillToRect l="50019" t="50000" r="49981" b="50000"/>
            </a:path>
            <a:tileRect r="-3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12988071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Mise en valeur - violet">
    <p:bg>
      <p:bgPr>
        <a:gradFill>
          <a:gsLst>
            <a:gs pos="0">
              <a:srgbClr val="7F45C4"/>
            </a:gs>
            <a:gs pos="97000">
              <a:schemeClr val="accent4"/>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C9965F73-7027-40F4-BEB3-9B85A64E9BBB}"/>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9" y="0"/>
            <a:ext cx="12187263" cy="6858000"/>
          </a:xfrm>
          <a:prstGeom prst="rect">
            <a:avLst/>
          </a:prstGeom>
        </p:spPr>
      </p:pic>
      <p:sp>
        <p:nvSpPr>
          <p:cNvPr id="59" name="Rectangle 58">
            <a:extLst>
              <a:ext uri="{FF2B5EF4-FFF2-40B4-BE49-F238E27FC236}">
                <a16:creationId xmlns:a16="http://schemas.microsoft.com/office/drawing/2014/main" xmlns="" id="{72BE30E9-AC74-4C31-8481-A363561A6FBF}"/>
              </a:ext>
            </a:extLst>
          </p:cNvPr>
          <p:cNvSpPr/>
          <p:nvPr userDrawn="1"/>
        </p:nvSpPr>
        <p:spPr>
          <a:xfrm>
            <a:off x="2369" y="1"/>
            <a:ext cx="12187263" cy="6857999"/>
          </a:xfrm>
          <a:prstGeom prst="rect">
            <a:avLst/>
          </a:prstGeom>
          <a:gradFill rotWithShape="0">
            <a:gsLst>
              <a:gs pos="0">
                <a:srgbClr val="7F45C4">
                  <a:alpha val="90000"/>
                </a:srgbClr>
              </a:gs>
              <a:gs pos="97000">
                <a:schemeClr val="accent4">
                  <a:alpha val="90000"/>
                </a:scheme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50442953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Mise en valeur - rose">
    <p:bg>
      <p:bgPr>
        <a:gradFill>
          <a:gsLst>
            <a:gs pos="0">
              <a:schemeClr val="accent5"/>
            </a:gs>
            <a:gs pos="97000">
              <a:schemeClr val="accent6"/>
            </a:gs>
          </a:gsLst>
          <a:path path="circle">
            <a:fillToRect l="50000" t="50000" r="50000" b="50000"/>
          </a:path>
        </a:gradFill>
        <a:effectLst/>
      </p:bgPr>
    </p:bg>
    <p:spTree>
      <p:nvGrpSpPr>
        <p:cNvPr id="1" name=""/>
        <p:cNvGrpSpPr/>
        <p:nvPr/>
      </p:nvGrpSpPr>
      <p:grpSpPr>
        <a:xfrm>
          <a:off x="0" y="0"/>
          <a:ext cx="0" cy="0"/>
          <a:chOff x="0" y="0"/>
          <a:chExt cx="0" cy="0"/>
        </a:xfrm>
      </p:grpSpPr>
      <p:pic>
        <p:nvPicPr>
          <p:cNvPr id="59" name="Image 58">
            <a:extLst>
              <a:ext uri="{FF2B5EF4-FFF2-40B4-BE49-F238E27FC236}">
                <a16:creationId xmlns:a16="http://schemas.microsoft.com/office/drawing/2014/main" xmlns="" id="{73C85AB8-4CDC-4DF5-929C-8B8184CEF772}"/>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8" name="Rectangle 57">
            <a:extLst>
              <a:ext uri="{FF2B5EF4-FFF2-40B4-BE49-F238E27FC236}">
                <a16:creationId xmlns:a16="http://schemas.microsoft.com/office/drawing/2014/main" xmlns="" id="{D78CB5BE-B847-4A91-92AA-07044B0D0BE3}"/>
              </a:ext>
            </a:extLst>
          </p:cNvPr>
          <p:cNvSpPr/>
          <p:nvPr userDrawn="1"/>
        </p:nvSpPr>
        <p:spPr>
          <a:xfrm>
            <a:off x="0" y="0"/>
            <a:ext cx="12192000" cy="6858000"/>
          </a:xfrm>
          <a:prstGeom prst="rect">
            <a:avLst/>
          </a:prstGeom>
          <a:gradFill rotWithShape="0">
            <a:gsLst>
              <a:gs pos="0">
                <a:schemeClr val="accent5">
                  <a:alpha val="85000"/>
                </a:schemeClr>
              </a:gs>
              <a:gs pos="97000">
                <a:schemeClr val="accent6">
                  <a:alpha val="8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84273365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Mise en valeur - orange">
    <p:bg>
      <p:bgPr>
        <a:gradFill>
          <a:gsLst>
            <a:gs pos="0">
              <a:srgbClr val="FFA807"/>
            </a:gs>
            <a:gs pos="97000">
              <a:srgbClr val="FF6707"/>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0BEE2A10-BBB1-42F6-8117-AE19C2036AA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60" name="Rectangle 59">
            <a:extLst>
              <a:ext uri="{FF2B5EF4-FFF2-40B4-BE49-F238E27FC236}">
                <a16:creationId xmlns:a16="http://schemas.microsoft.com/office/drawing/2014/main" xmlns="" id="{A4EFAD04-875A-41AF-967F-CC83FEA79027}"/>
              </a:ext>
            </a:extLst>
          </p:cNvPr>
          <p:cNvSpPr/>
          <p:nvPr userDrawn="1"/>
        </p:nvSpPr>
        <p:spPr>
          <a:xfrm>
            <a:off x="2369" y="1"/>
            <a:ext cx="12187263" cy="6857999"/>
          </a:xfrm>
          <a:prstGeom prst="rect">
            <a:avLst/>
          </a:prstGeom>
          <a:gradFill rotWithShape="0">
            <a:gsLst>
              <a:gs pos="0">
                <a:srgbClr val="FFA807">
                  <a:alpha val="80000"/>
                </a:srgbClr>
              </a:gs>
              <a:gs pos="97000">
                <a:srgbClr val="FF6707">
                  <a:alpha val="80000"/>
                </a:srgb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88713859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Fin">
    <p:bg>
      <p:bgPr>
        <a:gradFill>
          <a:gsLst>
            <a:gs pos="0">
              <a:srgbClr val="26606C"/>
            </a:gs>
            <a:gs pos="97000">
              <a:schemeClr val="tx2"/>
            </a:gs>
          </a:gsLst>
          <a:path path="circle">
            <a:fillToRect l="50000" t="50000" r="50000" b="50000"/>
          </a:path>
        </a:gra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xmlns="" id="{6EC136CA-27F8-49DD-B209-4DAA16D2E953}"/>
              </a:ext>
            </a:extLst>
          </p:cNvPr>
          <p:cNvPicPr>
            <a:picLocks noChangeAspect="1"/>
          </p:cNvPicPr>
          <p:nvPr userDrawn="1"/>
        </p:nvPicPr>
        <p:blipFill rotWithShape="1">
          <a:blip r:embed="rId2" cstate="print">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1524000" y="1"/>
            <a:ext cx="9144000" cy="6598762"/>
          </a:xfrm>
        </p:spPr>
        <p:txBody>
          <a:bodyPr wrap="none" anchor="ctr">
            <a:normAutofit/>
          </a:bodyPr>
          <a:lstStyle>
            <a:lvl1pPr algn="ctr">
              <a:defRPr sz="6000" spc="200" baseline="0">
                <a:solidFill>
                  <a:schemeClr val="bg1"/>
                </a:solidFill>
              </a:defRPr>
            </a:lvl1pPr>
          </a:lstStyle>
          <a:p>
            <a:r>
              <a:rPr lang="fr-FR" dirty="0"/>
              <a:t>Modifiez le style du titre</a:t>
            </a:r>
          </a:p>
        </p:txBody>
      </p:sp>
      <p:sp>
        <p:nvSpPr>
          <p:cNvPr id="5" name="Triangle rectangle 4">
            <a:extLst>
              <a:ext uri="{FF2B5EF4-FFF2-40B4-BE49-F238E27FC236}">
                <a16:creationId xmlns:a16="http://schemas.microsoft.com/office/drawing/2014/main" xmlns="" id="{3960E171-2C93-4931-973D-4841A8F0A1E4}"/>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Image 6">
            <a:extLst>
              <a:ext uri="{FF2B5EF4-FFF2-40B4-BE49-F238E27FC236}">
                <a16:creationId xmlns:a16="http://schemas.microsoft.com/office/drawing/2014/main" xmlns="" id="{D656A18B-B9C5-439C-B965-40F567CC8CF5}"/>
              </a:ext>
            </a:extLst>
          </p:cNvPr>
          <p:cNvPicPr>
            <a:picLocks noChangeAspect="1"/>
          </p:cNvPicPr>
          <p:nvPr userDrawn="1"/>
        </p:nvPicPr>
        <p:blipFill>
          <a:blip r:embed="rId4"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292300330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Couverture 1 - vert">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bg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47" name="Rectangle 46">
            <a:extLst>
              <a:ext uri="{FF2B5EF4-FFF2-40B4-BE49-F238E27FC236}">
                <a16:creationId xmlns:a16="http://schemas.microsoft.com/office/drawing/2014/main" xmlns="" id="{A0B52EEB-E28D-4AFF-8111-ABA830A916E6}"/>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48" name="Freeform 5">
            <a:extLst>
              <a:ext uri="{FF2B5EF4-FFF2-40B4-BE49-F238E27FC236}">
                <a16:creationId xmlns:a16="http://schemas.microsoft.com/office/drawing/2014/main" xmlns="" id="{6D897235-2520-457C-949A-CC1A9DCD80BC}"/>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319759113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Couverture 2 - bleu">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9B98D1A2-E247-4444-B99E-99F9B32C48BF}"/>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05524195-A187-410F-92A8-55F7774E1AA8}"/>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170771694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type="title" preserve="1">
  <p:cSld name="Couverture 3 - rose">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8" name="Image 27">
            <a:extLst>
              <a:ext uri="{FF2B5EF4-FFF2-40B4-BE49-F238E27FC236}">
                <a16:creationId xmlns:a16="http://schemas.microsoft.com/office/drawing/2014/main" xmlns="" id="{BB07E7F9-2110-4565-8ABA-0A5164A72C4E}"/>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
        <p:nvSpPr>
          <p:cNvPr id="29" name="Rectangle 28">
            <a:extLst>
              <a:ext uri="{FF2B5EF4-FFF2-40B4-BE49-F238E27FC236}">
                <a16:creationId xmlns:a16="http://schemas.microsoft.com/office/drawing/2014/main" xmlns="" id="{0481103D-4CE9-4809-B61C-22317935ED2E}"/>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322B8CA0-A55D-4D42-B24F-C718A27C3453}"/>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spTree>
    <p:extLst>
      <p:ext uri="{BB962C8B-B14F-4D97-AF65-F5344CB8AC3E}">
        <p14:creationId xmlns:p14="http://schemas.microsoft.com/office/powerpoint/2010/main" xmlns="" val="88936965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Sommair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1992198"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16" name="Espace réservé du contenu 2">
            <a:extLst>
              <a:ext uri="{FF2B5EF4-FFF2-40B4-BE49-F238E27FC236}">
                <a16:creationId xmlns:a16="http://schemas.microsoft.com/office/drawing/2014/main" xmlns="" id="{B85C9EC5-2433-4E99-8C2A-61A97DCDA678}"/>
              </a:ext>
            </a:extLst>
          </p:cNvPr>
          <p:cNvSpPr>
            <a:spLocks noGrp="1"/>
          </p:cNvSpPr>
          <p:nvPr>
            <p:ph idx="13"/>
          </p:nvPr>
        </p:nvSpPr>
        <p:spPr>
          <a:xfrm>
            <a:off x="1332768"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17" name="Espace réservé du contenu 2">
            <a:extLst>
              <a:ext uri="{FF2B5EF4-FFF2-40B4-BE49-F238E27FC236}">
                <a16:creationId xmlns:a16="http://schemas.microsoft.com/office/drawing/2014/main" xmlns="" id="{320D7093-49E2-4832-8E0E-899925AF6496}"/>
              </a:ext>
            </a:extLst>
          </p:cNvPr>
          <p:cNvSpPr>
            <a:spLocks noGrp="1"/>
          </p:cNvSpPr>
          <p:nvPr>
            <p:ph idx="14" hasCustomPrompt="1"/>
          </p:nvPr>
        </p:nvSpPr>
        <p:spPr>
          <a:xfrm>
            <a:off x="1992198"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18" name="Espace réservé du contenu 2">
            <a:extLst>
              <a:ext uri="{FF2B5EF4-FFF2-40B4-BE49-F238E27FC236}">
                <a16:creationId xmlns:a16="http://schemas.microsoft.com/office/drawing/2014/main" xmlns="" id="{BB55BABC-82DB-4762-921A-892C70AA0563}"/>
              </a:ext>
            </a:extLst>
          </p:cNvPr>
          <p:cNvSpPr>
            <a:spLocks noGrp="1"/>
          </p:cNvSpPr>
          <p:nvPr>
            <p:ph idx="15"/>
          </p:nvPr>
        </p:nvSpPr>
        <p:spPr>
          <a:xfrm>
            <a:off x="1332768"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7" name="Espace réservé du contenu 2">
            <a:extLst>
              <a:ext uri="{FF2B5EF4-FFF2-40B4-BE49-F238E27FC236}">
                <a16:creationId xmlns:a16="http://schemas.microsoft.com/office/drawing/2014/main" xmlns="" id="{2E50B904-526E-4B48-B7A8-7B33376D70A2}"/>
              </a:ext>
            </a:extLst>
          </p:cNvPr>
          <p:cNvSpPr>
            <a:spLocks noGrp="1"/>
          </p:cNvSpPr>
          <p:nvPr>
            <p:ph idx="16" hasCustomPrompt="1"/>
          </p:nvPr>
        </p:nvSpPr>
        <p:spPr>
          <a:xfrm>
            <a:off x="5802857"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28" name="Espace réservé du contenu 2">
            <a:extLst>
              <a:ext uri="{FF2B5EF4-FFF2-40B4-BE49-F238E27FC236}">
                <a16:creationId xmlns:a16="http://schemas.microsoft.com/office/drawing/2014/main" xmlns="" id="{C8D7BE0B-BA6F-4F81-B586-4A75EA577AF4}"/>
              </a:ext>
            </a:extLst>
          </p:cNvPr>
          <p:cNvSpPr>
            <a:spLocks noGrp="1"/>
          </p:cNvSpPr>
          <p:nvPr>
            <p:ph idx="17"/>
          </p:nvPr>
        </p:nvSpPr>
        <p:spPr>
          <a:xfrm>
            <a:off x="5143427"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9" name="Espace réservé du contenu 2">
            <a:extLst>
              <a:ext uri="{FF2B5EF4-FFF2-40B4-BE49-F238E27FC236}">
                <a16:creationId xmlns:a16="http://schemas.microsoft.com/office/drawing/2014/main" xmlns="" id="{DB75837D-C7D1-4085-83DF-7801A9C6D216}"/>
              </a:ext>
            </a:extLst>
          </p:cNvPr>
          <p:cNvSpPr>
            <a:spLocks noGrp="1"/>
          </p:cNvSpPr>
          <p:nvPr>
            <p:ph idx="18" hasCustomPrompt="1"/>
          </p:nvPr>
        </p:nvSpPr>
        <p:spPr>
          <a:xfrm>
            <a:off x="5802857"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0" name="Espace réservé du contenu 2">
            <a:extLst>
              <a:ext uri="{FF2B5EF4-FFF2-40B4-BE49-F238E27FC236}">
                <a16:creationId xmlns:a16="http://schemas.microsoft.com/office/drawing/2014/main" xmlns="" id="{5BC47040-4F84-4D88-A511-4B6212699474}"/>
              </a:ext>
            </a:extLst>
          </p:cNvPr>
          <p:cNvSpPr>
            <a:spLocks noGrp="1"/>
          </p:cNvSpPr>
          <p:nvPr>
            <p:ph idx="19"/>
          </p:nvPr>
        </p:nvSpPr>
        <p:spPr>
          <a:xfrm>
            <a:off x="5143427"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1" name="Espace réservé du contenu 2">
            <a:extLst>
              <a:ext uri="{FF2B5EF4-FFF2-40B4-BE49-F238E27FC236}">
                <a16:creationId xmlns:a16="http://schemas.microsoft.com/office/drawing/2014/main" xmlns="" id="{01D17A67-5837-4667-AA92-B724DE81D1DB}"/>
              </a:ext>
            </a:extLst>
          </p:cNvPr>
          <p:cNvSpPr>
            <a:spLocks noGrp="1"/>
          </p:cNvSpPr>
          <p:nvPr>
            <p:ph idx="20" hasCustomPrompt="1"/>
          </p:nvPr>
        </p:nvSpPr>
        <p:spPr>
          <a:xfrm>
            <a:off x="9607814"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2" name="Espace réservé du contenu 2">
            <a:extLst>
              <a:ext uri="{FF2B5EF4-FFF2-40B4-BE49-F238E27FC236}">
                <a16:creationId xmlns:a16="http://schemas.microsoft.com/office/drawing/2014/main" xmlns="" id="{EA7F1E6D-4484-44CF-9E0A-0DFCF3E2F9E7}"/>
              </a:ext>
            </a:extLst>
          </p:cNvPr>
          <p:cNvSpPr>
            <a:spLocks noGrp="1"/>
          </p:cNvSpPr>
          <p:nvPr>
            <p:ph idx="21"/>
          </p:nvPr>
        </p:nvSpPr>
        <p:spPr>
          <a:xfrm>
            <a:off x="8948384"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3" name="Espace réservé du contenu 2">
            <a:extLst>
              <a:ext uri="{FF2B5EF4-FFF2-40B4-BE49-F238E27FC236}">
                <a16:creationId xmlns:a16="http://schemas.microsoft.com/office/drawing/2014/main" xmlns="" id="{47A37BC5-852F-420D-A7B5-87566B488BCD}"/>
              </a:ext>
            </a:extLst>
          </p:cNvPr>
          <p:cNvSpPr>
            <a:spLocks noGrp="1"/>
          </p:cNvSpPr>
          <p:nvPr>
            <p:ph idx="22" hasCustomPrompt="1"/>
          </p:nvPr>
        </p:nvSpPr>
        <p:spPr>
          <a:xfrm>
            <a:off x="9607814"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4" name="Espace réservé du contenu 2">
            <a:extLst>
              <a:ext uri="{FF2B5EF4-FFF2-40B4-BE49-F238E27FC236}">
                <a16:creationId xmlns:a16="http://schemas.microsoft.com/office/drawing/2014/main" xmlns="" id="{DA68EC4B-0BDD-40FE-AA9E-4198BAE7BE6A}"/>
              </a:ext>
            </a:extLst>
          </p:cNvPr>
          <p:cNvSpPr>
            <a:spLocks noGrp="1"/>
          </p:cNvSpPr>
          <p:nvPr>
            <p:ph idx="23"/>
          </p:nvPr>
        </p:nvSpPr>
        <p:spPr>
          <a:xfrm>
            <a:off x="8948384"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grpSp>
        <p:nvGrpSpPr>
          <p:cNvPr id="35" name="Group 4">
            <a:extLst>
              <a:ext uri="{FF2B5EF4-FFF2-40B4-BE49-F238E27FC236}">
                <a16:creationId xmlns:a16="http://schemas.microsoft.com/office/drawing/2014/main" xmlns="" id="{46C8EFC3-BCAD-48B6-949B-88061504AF79}"/>
              </a:ext>
            </a:extLst>
          </p:cNvPr>
          <p:cNvGrpSpPr>
            <a:grpSpLocks noChangeAspect="1"/>
          </p:cNvGrpSpPr>
          <p:nvPr userDrawn="1"/>
        </p:nvGrpSpPr>
        <p:grpSpPr bwMode="auto">
          <a:xfrm>
            <a:off x="9022117" y="6391740"/>
            <a:ext cx="2429683" cy="165086"/>
            <a:chOff x="3183" y="2079"/>
            <a:chExt cx="4327" cy="294"/>
          </a:xfrm>
        </p:grpSpPr>
        <p:sp>
          <p:nvSpPr>
            <p:cNvPr id="36" name="Freeform 5">
              <a:extLst>
                <a:ext uri="{FF2B5EF4-FFF2-40B4-BE49-F238E27FC236}">
                  <a16:creationId xmlns:a16="http://schemas.microsoft.com/office/drawing/2014/main" xmlns="" id="{7DDCEF25-4711-49C5-9EDE-CD02E312BA2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6">
              <a:extLst>
                <a:ext uri="{FF2B5EF4-FFF2-40B4-BE49-F238E27FC236}">
                  <a16:creationId xmlns:a16="http://schemas.microsoft.com/office/drawing/2014/main" xmlns="" id="{D58030E8-3C13-4581-AFEE-9B261BCBAC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7">
              <a:extLst>
                <a:ext uri="{FF2B5EF4-FFF2-40B4-BE49-F238E27FC236}">
                  <a16:creationId xmlns:a16="http://schemas.microsoft.com/office/drawing/2014/main" xmlns="" id="{EBC30E6D-8F55-4FCE-903E-9B7F0EA68D3F}"/>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8">
              <a:extLst>
                <a:ext uri="{FF2B5EF4-FFF2-40B4-BE49-F238E27FC236}">
                  <a16:creationId xmlns:a16="http://schemas.microsoft.com/office/drawing/2014/main" xmlns="" id="{A160B460-C091-4325-8570-40F1BC94B33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9">
              <a:extLst>
                <a:ext uri="{FF2B5EF4-FFF2-40B4-BE49-F238E27FC236}">
                  <a16:creationId xmlns:a16="http://schemas.microsoft.com/office/drawing/2014/main" xmlns="" id="{6713AE6B-0F61-498B-AC48-37FA04A2712E}"/>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0">
              <a:extLst>
                <a:ext uri="{FF2B5EF4-FFF2-40B4-BE49-F238E27FC236}">
                  <a16:creationId xmlns:a16="http://schemas.microsoft.com/office/drawing/2014/main" xmlns="" id="{45000040-0B1A-4AB8-B495-A3348D5901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1">
              <a:extLst>
                <a:ext uri="{FF2B5EF4-FFF2-40B4-BE49-F238E27FC236}">
                  <a16:creationId xmlns:a16="http://schemas.microsoft.com/office/drawing/2014/main" xmlns="" id="{EC2C494A-44DE-49E1-9C61-572FF051262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2">
              <a:extLst>
                <a:ext uri="{FF2B5EF4-FFF2-40B4-BE49-F238E27FC236}">
                  <a16:creationId xmlns:a16="http://schemas.microsoft.com/office/drawing/2014/main" xmlns="" id="{86F2FBAA-1682-4CAA-B620-4DAEEF8FC502}"/>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3">
              <a:extLst>
                <a:ext uri="{FF2B5EF4-FFF2-40B4-BE49-F238E27FC236}">
                  <a16:creationId xmlns:a16="http://schemas.microsoft.com/office/drawing/2014/main" xmlns="" id="{4342905F-2439-4C45-9934-EC2D101AEBF2}"/>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4">
              <a:extLst>
                <a:ext uri="{FF2B5EF4-FFF2-40B4-BE49-F238E27FC236}">
                  <a16:creationId xmlns:a16="http://schemas.microsoft.com/office/drawing/2014/main" xmlns="" id="{286FDDCA-532C-4FCD-B001-3B723BA9EC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5">
              <a:extLst>
                <a:ext uri="{FF2B5EF4-FFF2-40B4-BE49-F238E27FC236}">
                  <a16:creationId xmlns:a16="http://schemas.microsoft.com/office/drawing/2014/main" xmlns="" id="{D1FB7526-7A82-4AC4-821B-C42F1288EAB3}"/>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16">
              <a:extLst>
                <a:ext uri="{FF2B5EF4-FFF2-40B4-BE49-F238E27FC236}">
                  <a16:creationId xmlns:a16="http://schemas.microsoft.com/office/drawing/2014/main" xmlns="" id="{CCDA619E-6586-45C9-B846-80973B5703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17">
              <a:extLst>
                <a:ext uri="{FF2B5EF4-FFF2-40B4-BE49-F238E27FC236}">
                  <a16:creationId xmlns:a16="http://schemas.microsoft.com/office/drawing/2014/main" xmlns="" id="{312C7F66-F1E5-4007-86EC-A5BF392652A6}"/>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18">
              <a:extLst>
                <a:ext uri="{FF2B5EF4-FFF2-40B4-BE49-F238E27FC236}">
                  <a16:creationId xmlns:a16="http://schemas.microsoft.com/office/drawing/2014/main" xmlns="" id="{9FEBAEA1-24DE-4898-9ED0-54BA527C34A9}"/>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19">
              <a:extLst>
                <a:ext uri="{FF2B5EF4-FFF2-40B4-BE49-F238E27FC236}">
                  <a16:creationId xmlns:a16="http://schemas.microsoft.com/office/drawing/2014/main" xmlns="" id="{90265FA0-258D-4FEF-AD3D-1013E57A6D37}"/>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0">
              <a:extLst>
                <a:ext uri="{FF2B5EF4-FFF2-40B4-BE49-F238E27FC236}">
                  <a16:creationId xmlns:a16="http://schemas.microsoft.com/office/drawing/2014/main" xmlns="" id="{30505E2E-084F-4239-A590-E8378E5721A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1">
              <a:extLst>
                <a:ext uri="{FF2B5EF4-FFF2-40B4-BE49-F238E27FC236}">
                  <a16:creationId xmlns:a16="http://schemas.microsoft.com/office/drawing/2014/main" xmlns="" id="{B7553A9C-8D19-4156-9C21-391F77365AAE}"/>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2">
              <a:extLst>
                <a:ext uri="{FF2B5EF4-FFF2-40B4-BE49-F238E27FC236}">
                  <a16:creationId xmlns:a16="http://schemas.microsoft.com/office/drawing/2014/main" xmlns="" id="{310DD00B-DBC2-4183-A002-DF51628D35C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3">
              <a:extLst>
                <a:ext uri="{FF2B5EF4-FFF2-40B4-BE49-F238E27FC236}">
                  <a16:creationId xmlns:a16="http://schemas.microsoft.com/office/drawing/2014/main" xmlns="" id="{5D8E7AFF-FF03-4C37-9767-306B95FEAB9D}"/>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4">
              <a:extLst>
                <a:ext uri="{FF2B5EF4-FFF2-40B4-BE49-F238E27FC236}">
                  <a16:creationId xmlns:a16="http://schemas.microsoft.com/office/drawing/2014/main" xmlns="" id="{1CA40EF5-D2CA-4FC3-8866-DFFBA3D7250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5">
              <a:extLst>
                <a:ext uri="{FF2B5EF4-FFF2-40B4-BE49-F238E27FC236}">
                  <a16:creationId xmlns:a16="http://schemas.microsoft.com/office/drawing/2014/main" xmlns="" id="{430E7985-8359-4246-A4FE-C23BE6CB5C43}"/>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26">
              <a:extLst>
                <a:ext uri="{FF2B5EF4-FFF2-40B4-BE49-F238E27FC236}">
                  <a16:creationId xmlns:a16="http://schemas.microsoft.com/office/drawing/2014/main" xmlns="" id="{5433FD2B-A4C6-4659-9BBC-16F3B1D4234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27">
              <a:extLst>
                <a:ext uri="{FF2B5EF4-FFF2-40B4-BE49-F238E27FC236}">
                  <a16:creationId xmlns:a16="http://schemas.microsoft.com/office/drawing/2014/main" xmlns="" id="{EA6C9D8D-9231-49A9-A365-3018738A53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28">
              <a:extLst>
                <a:ext uri="{FF2B5EF4-FFF2-40B4-BE49-F238E27FC236}">
                  <a16:creationId xmlns:a16="http://schemas.microsoft.com/office/drawing/2014/main" xmlns="" id="{183649B8-127C-4D47-A3BB-B6DC23D1E850}"/>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29">
              <a:extLst>
                <a:ext uri="{FF2B5EF4-FFF2-40B4-BE49-F238E27FC236}">
                  <a16:creationId xmlns:a16="http://schemas.microsoft.com/office/drawing/2014/main" xmlns="" id="{EC7655F1-B225-4621-9354-BA3AC4F4C71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0">
              <a:extLst>
                <a:ext uri="{FF2B5EF4-FFF2-40B4-BE49-F238E27FC236}">
                  <a16:creationId xmlns:a16="http://schemas.microsoft.com/office/drawing/2014/main" xmlns="" id="{A7DEF5B4-4F48-4780-8832-4559C5CBEBF8}"/>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1">
              <a:extLst>
                <a:ext uri="{FF2B5EF4-FFF2-40B4-BE49-F238E27FC236}">
                  <a16:creationId xmlns:a16="http://schemas.microsoft.com/office/drawing/2014/main" xmlns="" id="{EC2047E9-13A2-4032-B0B6-EBCBC5C3A793}"/>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2">
              <a:extLst>
                <a:ext uri="{FF2B5EF4-FFF2-40B4-BE49-F238E27FC236}">
                  <a16:creationId xmlns:a16="http://schemas.microsoft.com/office/drawing/2014/main" xmlns="" id="{69E208CE-B618-443F-8FAD-665DB540EB7A}"/>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3">
              <a:extLst>
                <a:ext uri="{FF2B5EF4-FFF2-40B4-BE49-F238E27FC236}">
                  <a16:creationId xmlns:a16="http://schemas.microsoft.com/office/drawing/2014/main" xmlns="" id="{A3E60BA8-99E6-4A97-9EC3-DFB9E72410A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5" name="Freeform 34">
              <a:extLst>
                <a:ext uri="{FF2B5EF4-FFF2-40B4-BE49-F238E27FC236}">
                  <a16:creationId xmlns:a16="http://schemas.microsoft.com/office/drawing/2014/main" xmlns="" id="{6C60FD89-1097-4B2B-8E97-C9C80432BF41}"/>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6" name="Freeform 35">
              <a:extLst>
                <a:ext uri="{FF2B5EF4-FFF2-40B4-BE49-F238E27FC236}">
                  <a16:creationId xmlns:a16="http://schemas.microsoft.com/office/drawing/2014/main" xmlns="" id="{FC61E115-C478-4152-8DFB-26095FC99D16}"/>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7" name="Freeform 36">
              <a:extLst>
                <a:ext uri="{FF2B5EF4-FFF2-40B4-BE49-F238E27FC236}">
                  <a16:creationId xmlns:a16="http://schemas.microsoft.com/office/drawing/2014/main" xmlns="" id="{2452E754-85F4-468C-A8FA-C1CF6AC1E611}"/>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8" name="Freeform 37">
              <a:extLst>
                <a:ext uri="{FF2B5EF4-FFF2-40B4-BE49-F238E27FC236}">
                  <a16:creationId xmlns:a16="http://schemas.microsoft.com/office/drawing/2014/main" xmlns="" id="{F741E8F3-BFA6-4EFC-B32C-0F44EE25A7B3}"/>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D832DD03-FFBE-4D55-BFB0-AB78B27E950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08990449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Slide 1 colon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5"/>
            <a:ext cx="10728000" cy="4240877"/>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6" name="Group 4">
            <a:extLst>
              <a:ext uri="{FF2B5EF4-FFF2-40B4-BE49-F238E27FC236}">
                <a16:creationId xmlns:a16="http://schemas.microsoft.com/office/drawing/2014/main" xmlns="" id="{674B1209-BDC8-42B5-B588-0CA85031D6A1}"/>
              </a:ext>
            </a:extLst>
          </p:cNvPr>
          <p:cNvGrpSpPr>
            <a:grpSpLocks noChangeAspect="1"/>
          </p:cNvGrpSpPr>
          <p:nvPr userDrawn="1"/>
        </p:nvGrpSpPr>
        <p:grpSpPr bwMode="auto">
          <a:xfrm>
            <a:off x="9022117" y="6391740"/>
            <a:ext cx="2429683" cy="165086"/>
            <a:chOff x="3183" y="2079"/>
            <a:chExt cx="4327" cy="294"/>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E3AE7917-027F-496C-B659-A0D03E8579E8}"/>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80777728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Slide 1 colonne - encadré">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6"/>
            <a:ext cx="10728000" cy="3240000"/>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8" name="Espace réservé du texte 7">
            <a:extLst>
              <a:ext uri="{FF2B5EF4-FFF2-40B4-BE49-F238E27FC236}">
                <a16:creationId xmlns:a16="http://schemas.microsoft.com/office/drawing/2014/main" xmlns="" id="{913C899D-C42C-4BE3-B24D-28B1480708FB}"/>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17" name="Group 4">
            <a:extLst>
              <a:ext uri="{FF2B5EF4-FFF2-40B4-BE49-F238E27FC236}">
                <a16:creationId xmlns:a16="http://schemas.microsoft.com/office/drawing/2014/main" xmlns="" id="{9301E4A3-8240-4503-99FE-23CE071D485A}"/>
              </a:ext>
            </a:extLst>
          </p:cNvPr>
          <p:cNvGrpSpPr>
            <a:grpSpLocks noChangeAspect="1"/>
          </p:cNvGrpSpPr>
          <p:nvPr userDrawn="1"/>
        </p:nvGrpSpPr>
        <p:grpSpPr bwMode="auto">
          <a:xfrm>
            <a:off x="9022117" y="6391740"/>
            <a:ext cx="2429683" cy="165086"/>
            <a:chOff x="3183" y="2079"/>
            <a:chExt cx="4327" cy="294"/>
          </a:xfrm>
        </p:grpSpPr>
        <p:sp>
          <p:nvSpPr>
            <p:cNvPr id="18" name="Freeform 5">
              <a:extLst>
                <a:ext uri="{FF2B5EF4-FFF2-40B4-BE49-F238E27FC236}">
                  <a16:creationId xmlns:a16="http://schemas.microsoft.com/office/drawing/2014/main" xmlns="" id="{C0DECAA4-760F-4634-92DE-BC5DCE0CB490}"/>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6">
              <a:extLst>
                <a:ext uri="{FF2B5EF4-FFF2-40B4-BE49-F238E27FC236}">
                  <a16:creationId xmlns:a16="http://schemas.microsoft.com/office/drawing/2014/main" xmlns="" id="{D6233FDC-7A06-4415-9397-17FF3942E50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7">
              <a:extLst>
                <a:ext uri="{FF2B5EF4-FFF2-40B4-BE49-F238E27FC236}">
                  <a16:creationId xmlns:a16="http://schemas.microsoft.com/office/drawing/2014/main" xmlns="" id="{8464DCF4-5EEF-4894-BEA9-28A2A87018C6}"/>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8">
              <a:extLst>
                <a:ext uri="{FF2B5EF4-FFF2-40B4-BE49-F238E27FC236}">
                  <a16:creationId xmlns:a16="http://schemas.microsoft.com/office/drawing/2014/main" xmlns="" id="{A1E91AFD-9692-46BC-A646-724AAF4029E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9">
              <a:extLst>
                <a:ext uri="{FF2B5EF4-FFF2-40B4-BE49-F238E27FC236}">
                  <a16:creationId xmlns:a16="http://schemas.microsoft.com/office/drawing/2014/main" xmlns="" id="{1E0274F9-D6DC-49DF-884D-C27156DD5E8B}"/>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0">
              <a:extLst>
                <a:ext uri="{FF2B5EF4-FFF2-40B4-BE49-F238E27FC236}">
                  <a16:creationId xmlns:a16="http://schemas.microsoft.com/office/drawing/2014/main" xmlns="" id="{77AABCCE-D4B8-44FB-8D0C-5BBF9C7B9964}"/>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1">
              <a:extLst>
                <a:ext uri="{FF2B5EF4-FFF2-40B4-BE49-F238E27FC236}">
                  <a16:creationId xmlns:a16="http://schemas.microsoft.com/office/drawing/2014/main" xmlns="" id="{54E26AB8-1005-4292-A871-2877C0918DD8}"/>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2">
              <a:extLst>
                <a:ext uri="{FF2B5EF4-FFF2-40B4-BE49-F238E27FC236}">
                  <a16:creationId xmlns:a16="http://schemas.microsoft.com/office/drawing/2014/main" xmlns="" id="{1B6E204B-8CC9-4194-BC9F-D0CC51131A2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3">
              <a:extLst>
                <a:ext uri="{FF2B5EF4-FFF2-40B4-BE49-F238E27FC236}">
                  <a16:creationId xmlns:a16="http://schemas.microsoft.com/office/drawing/2014/main" xmlns="" id="{269823E1-1B7A-4396-B6C1-5740E0969540}"/>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4">
              <a:extLst>
                <a:ext uri="{FF2B5EF4-FFF2-40B4-BE49-F238E27FC236}">
                  <a16:creationId xmlns:a16="http://schemas.microsoft.com/office/drawing/2014/main" xmlns="" id="{D86B33B8-A9C8-464C-9CCF-5D616C96055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5">
              <a:extLst>
                <a:ext uri="{FF2B5EF4-FFF2-40B4-BE49-F238E27FC236}">
                  <a16:creationId xmlns:a16="http://schemas.microsoft.com/office/drawing/2014/main" xmlns="" id="{C8FB336F-67CA-4860-B154-589E5F410ED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6">
              <a:extLst>
                <a:ext uri="{FF2B5EF4-FFF2-40B4-BE49-F238E27FC236}">
                  <a16:creationId xmlns:a16="http://schemas.microsoft.com/office/drawing/2014/main" xmlns="" id="{424B3FF1-F3EA-46F5-82D3-D00FAE51D8F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7">
              <a:extLst>
                <a:ext uri="{FF2B5EF4-FFF2-40B4-BE49-F238E27FC236}">
                  <a16:creationId xmlns:a16="http://schemas.microsoft.com/office/drawing/2014/main" xmlns="" id="{ABE3B620-5380-4CC7-9EA2-0458483732E4}"/>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8">
              <a:extLst>
                <a:ext uri="{FF2B5EF4-FFF2-40B4-BE49-F238E27FC236}">
                  <a16:creationId xmlns:a16="http://schemas.microsoft.com/office/drawing/2014/main" xmlns="" id="{CE397F22-DE2A-406D-8E2B-1F2B6E56172C}"/>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9">
              <a:extLst>
                <a:ext uri="{FF2B5EF4-FFF2-40B4-BE49-F238E27FC236}">
                  <a16:creationId xmlns:a16="http://schemas.microsoft.com/office/drawing/2014/main" xmlns="" id="{ABD58934-280C-464A-B2C0-EC3B012D0C72}"/>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0">
              <a:extLst>
                <a:ext uri="{FF2B5EF4-FFF2-40B4-BE49-F238E27FC236}">
                  <a16:creationId xmlns:a16="http://schemas.microsoft.com/office/drawing/2014/main" xmlns="" id="{D55CDF26-E96C-4FFE-9C54-3E37070F322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1">
              <a:extLst>
                <a:ext uri="{FF2B5EF4-FFF2-40B4-BE49-F238E27FC236}">
                  <a16:creationId xmlns:a16="http://schemas.microsoft.com/office/drawing/2014/main" xmlns="" id="{E073D39C-7044-4C2A-BD5C-D1ADE441B2FA}"/>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2">
              <a:extLst>
                <a:ext uri="{FF2B5EF4-FFF2-40B4-BE49-F238E27FC236}">
                  <a16:creationId xmlns:a16="http://schemas.microsoft.com/office/drawing/2014/main" xmlns="" id="{2DDEED19-F6CC-466B-9137-BB1AC61B1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3">
              <a:extLst>
                <a:ext uri="{FF2B5EF4-FFF2-40B4-BE49-F238E27FC236}">
                  <a16:creationId xmlns:a16="http://schemas.microsoft.com/office/drawing/2014/main" xmlns="" id="{B10B365E-8C38-45C7-A24C-117A2F5BAB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4">
              <a:extLst>
                <a:ext uri="{FF2B5EF4-FFF2-40B4-BE49-F238E27FC236}">
                  <a16:creationId xmlns:a16="http://schemas.microsoft.com/office/drawing/2014/main" xmlns="" id="{C3E206B3-E733-4F0D-9EFE-B5A9A9176591}"/>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5">
              <a:extLst>
                <a:ext uri="{FF2B5EF4-FFF2-40B4-BE49-F238E27FC236}">
                  <a16:creationId xmlns:a16="http://schemas.microsoft.com/office/drawing/2014/main" xmlns="" id="{B6D92D6A-0926-4565-99CB-91D213B55EBE}"/>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6">
              <a:extLst>
                <a:ext uri="{FF2B5EF4-FFF2-40B4-BE49-F238E27FC236}">
                  <a16:creationId xmlns:a16="http://schemas.microsoft.com/office/drawing/2014/main" xmlns="" id="{86AA9424-A148-4DC7-9672-51C11B3217BB}"/>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7">
              <a:extLst>
                <a:ext uri="{FF2B5EF4-FFF2-40B4-BE49-F238E27FC236}">
                  <a16:creationId xmlns:a16="http://schemas.microsoft.com/office/drawing/2014/main" xmlns="" id="{61C64ECB-E700-46B4-81C3-FA98E2C90A07}"/>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8">
              <a:extLst>
                <a:ext uri="{FF2B5EF4-FFF2-40B4-BE49-F238E27FC236}">
                  <a16:creationId xmlns:a16="http://schemas.microsoft.com/office/drawing/2014/main" xmlns="" id="{EECC154E-77E1-4B5F-8470-439BA1973EFE}"/>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9">
              <a:extLst>
                <a:ext uri="{FF2B5EF4-FFF2-40B4-BE49-F238E27FC236}">
                  <a16:creationId xmlns:a16="http://schemas.microsoft.com/office/drawing/2014/main" xmlns="" id="{B3C024F5-F504-4C6B-A6D4-AF805BC32D0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0">
              <a:extLst>
                <a:ext uri="{FF2B5EF4-FFF2-40B4-BE49-F238E27FC236}">
                  <a16:creationId xmlns:a16="http://schemas.microsoft.com/office/drawing/2014/main" xmlns="" id="{939D45D8-A5F0-4264-AC35-A76AAEA0D4D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1">
              <a:extLst>
                <a:ext uri="{FF2B5EF4-FFF2-40B4-BE49-F238E27FC236}">
                  <a16:creationId xmlns:a16="http://schemas.microsoft.com/office/drawing/2014/main" xmlns="" id="{4BF57768-0F17-4E12-A3A2-7D4A1F76F771}"/>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2">
              <a:extLst>
                <a:ext uri="{FF2B5EF4-FFF2-40B4-BE49-F238E27FC236}">
                  <a16:creationId xmlns:a16="http://schemas.microsoft.com/office/drawing/2014/main" xmlns="" id="{426EE33B-EF64-449C-8A37-02A9C6FFA42F}"/>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3">
              <a:extLst>
                <a:ext uri="{FF2B5EF4-FFF2-40B4-BE49-F238E27FC236}">
                  <a16:creationId xmlns:a16="http://schemas.microsoft.com/office/drawing/2014/main" xmlns="" id="{28CB2112-6EE3-491D-9796-6BD49E8FB9B8}"/>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4">
              <a:extLst>
                <a:ext uri="{FF2B5EF4-FFF2-40B4-BE49-F238E27FC236}">
                  <a16:creationId xmlns:a16="http://schemas.microsoft.com/office/drawing/2014/main" xmlns="" id="{F5A9DFBE-085C-4833-B740-193D952914E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5">
              <a:extLst>
                <a:ext uri="{FF2B5EF4-FFF2-40B4-BE49-F238E27FC236}">
                  <a16:creationId xmlns:a16="http://schemas.microsoft.com/office/drawing/2014/main" xmlns="" id="{C61F4248-C915-4820-A322-5BD919DAC03F}"/>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6">
              <a:extLst>
                <a:ext uri="{FF2B5EF4-FFF2-40B4-BE49-F238E27FC236}">
                  <a16:creationId xmlns:a16="http://schemas.microsoft.com/office/drawing/2014/main" xmlns="" id="{44649B30-E930-4F5E-A3B0-29F50600101B}"/>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7">
              <a:extLst>
                <a:ext uri="{FF2B5EF4-FFF2-40B4-BE49-F238E27FC236}">
                  <a16:creationId xmlns:a16="http://schemas.microsoft.com/office/drawing/2014/main" xmlns="" id="{182A995F-D755-4B79-80B9-C0D3669181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9" name="Connecteur droit 58">
            <a:extLst>
              <a:ext uri="{FF2B5EF4-FFF2-40B4-BE49-F238E27FC236}">
                <a16:creationId xmlns:a16="http://schemas.microsoft.com/office/drawing/2014/main" xmlns="" id="{56385943-40AA-4AC1-AEFB-6F8A1DFCA27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78934457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type="twoObj" preserve="1">
  <p:cSld name="Slide 2 colonn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C306DA67-E54E-4E32-9918-AD147B684F7D}"/>
              </a:ext>
            </a:extLst>
          </p:cNvPr>
          <p:cNvGrpSpPr>
            <a:grpSpLocks noChangeAspect="1"/>
          </p:cNvGrpSpPr>
          <p:nvPr userDrawn="1"/>
        </p:nvGrpSpPr>
        <p:grpSpPr bwMode="auto">
          <a:xfrm>
            <a:off x="9022117" y="6391740"/>
            <a:ext cx="2429683" cy="165086"/>
            <a:chOff x="3183" y="2079"/>
            <a:chExt cx="4327" cy="294"/>
          </a:xfrm>
        </p:grpSpPr>
        <p:sp>
          <p:nvSpPr>
            <p:cNvPr id="31" name="Freeform 5">
              <a:extLst>
                <a:ext uri="{FF2B5EF4-FFF2-40B4-BE49-F238E27FC236}">
                  <a16:creationId xmlns:a16="http://schemas.microsoft.com/office/drawing/2014/main" xmlns="" id="{04488290-9401-483F-B194-4D57A40730DE}"/>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6">
              <a:extLst>
                <a:ext uri="{FF2B5EF4-FFF2-40B4-BE49-F238E27FC236}">
                  <a16:creationId xmlns:a16="http://schemas.microsoft.com/office/drawing/2014/main" xmlns="" id="{690421BE-FAD1-4D3F-8BD3-5C373137A2B8}"/>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7">
              <a:extLst>
                <a:ext uri="{FF2B5EF4-FFF2-40B4-BE49-F238E27FC236}">
                  <a16:creationId xmlns:a16="http://schemas.microsoft.com/office/drawing/2014/main" xmlns="" id="{397C0182-8B27-45CF-A805-22639255585D}"/>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8">
              <a:extLst>
                <a:ext uri="{FF2B5EF4-FFF2-40B4-BE49-F238E27FC236}">
                  <a16:creationId xmlns:a16="http://schemas.microsoft.com/office/drawing/2014/main" xmlns="" id="{3FE0E828-9F5F-45DE-A11C-ABA5E58AF00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9">
              <a:extLst>
                <a:ext uri="{FF2B5EF4-FFF2-40B4-BE49-F238E27FC236}">
                  <a16:creationId xmlns:a16="http://schemas.microsoft.com/office/drawing/2014/main" xmlns="" id="{82453A18-733C-4526-A767-013909A725C7}"/>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0">
              <a:extLst>
                <a:ext uri="{FF2B5EF4-FFF2-40B4-BE49-F238E27FC236}">
                  <a16:creationId xmlns:a16="http://schemas.microsoft.com/office/drawing/2014/main" xmlns="" id="{44A265C2-8442-4970-9A47-CD881420328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1">
              <a:extLst>
                <a:ext uri="{FF2B5EF4-FFF2-40B4-BE49-F238E27FC236}">
                  <a16:creationId xmlns:a16="http://schemas.microsoft.com/office/drawing/2014/main" xmlns="" id="{B9C3001C-7A61-4135-A183-44BF98123A0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2">
              <a:extLst>
                <a:ext uri="{FF2B5EF4-FFF2-40B4-BE49-F238E27FC236}">
                  <a16:creationId xmlns:a16="http://schemas.microsoft.com/office/drawing/2014/main" xmlns="" id="{E8FA5D18-0EBA-41BC-A0AC-83ABBFC80F93}"/>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3">
              <a:extLst>
                <a:ext uri="{FF2B5EF4-FFF2-40B4-BE49-F238E27FC236}">
                  <a16:creationId xmlns:a16="http://schemas.microsoft.com/office/drawing/2014/main" xmlns="" id="{379D3074-FF58-49A3-B32E-3D8EDC6244AB}"/>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4">
              <a:extLst>
                <a:ext uri="{FF2B5EF4-FFF2-40B4-BE49-F238E27FC236}">
                  <a16:creationId xmlns:a16="http://schemas.microsoft.com/office/drawing/2014/main" xmlns="" id="{7DDE2935-9154-4384-BBB2-07B3AB02E2B5}"/>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5">
              <a:extLst>
                <a:ext uri="{FF2B5EF4-FFF2-40B4-BE49-F238E27FC236}">
                  <a16:creationId xmlns:a16="http://schemas.microsoft.com/office/drawing/2014/main" xmlns="" id="{5896CD92-A472-487E-926F-984D3DEF15F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6">
              <a:extLst>
                <a:ext uri="{FF2B5EF4-FFF2-40B4-BE49-F238E27FC236}">
                  <a16:creationId xmlns:a16="http://schemas.microsoft.com/office/drawing/2014/main" xmlns="" id="{00B8801F-5E33-4196-AD4B-2FD6EADA48A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7">
              <a:extLst>
                <a:ext uri="{FF2B5EF4-FFF2-40B4-BE49-F238E27FC236}">
                  <a16:creationId xmlns:a16="http://schemas.microsoft.com/office/drawing/2014/main" xmlns="" id="{42EB84A7-D3A0-4CEF-8529-006B09F6D31D}"/>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8">
              <a:extLst>
                <a:ext uri="{FF2B5EF4-FFF2-40B4-BE49-F238E27FC236}">
                  <a16:creationId xmlns:a16="http://schemas.microsoft.com/office/drawing/2014/main" xmlns="" id="{FB77232A-FFBE-48EF-8402-9B6F9AB9DFAF}"/>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9">
              <a:extLst>
                <a:ext uri="{FF2B5EF4-FFF2-40B4-BE49-F238E27FC236}">
                  <a16:creationId xmlns:a16="http://schemas.microsoft.com/office/drawing/2014/main" xmlns="" id="{9FFFE939-8847-4EB0-9670-C2E2D6E5C563}"/>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0">
              <a:extLst>
                <a:ext uri="{FF2B5EF4-FFF2-40B4-BE49-F238E27FC236}">
                  <a16:creationId xmlns:a16="http://schemas.microsoft.com/office/drawing/2014/main" xmlns="" id="{6844BB8B-4801-4DC3-8456-C3344C965E5B}"/>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1">
              <a:extLst>
                <a:ext uri="{FF2B5EF4-FFF2-40B4-BE49-F238E27FC236}">
                  <a16:creationId xmlns:a16="http://schemas.microsoft.com/office/drawing/2014/main" xmlns="" id="{AC34D6C7-B929-432C-BB38-86C95BFA560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2">
              <a:extLst>
                <a:ext uri="{FF2B5EF4-FFF2-40B4-BE49-F238E27FC236}">
                  <a16:creationId xmlns:a16="http://schemas.microsoft.com/office/drawing/2014/main" xmlns="" id="{67A3807E-B351-4D0C-8300-C8F214A003F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3">
              <a:extLst>
                <a:ext uri="{FF2B5EF4-FFF2-40B4-BE49-F238E27FC236}">
                  <a16:creationId xmlns:a16="http://schemas.microsoft.com/office/drawing/2014/main" xmlns="" id="{2EECBC0E-184C-4C00-8069-E073C29693B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4">
              <a:extLst>
                <a:ext uri="{FF2B5EF4-FFF2-40B4-BE49-F238E27FC236}">
                  <a16:creationId xmlns:a16="http://schemas.microsoft.com/office/drawing/2014/main" xmlns="" id="{EAF6402C-25D3-4BAE-B4A7-15CDDD91FFE2}"/>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5">
              <a:extLst>
                <a:ext uri="{FF2B5EF4-FFF2-40B4-BE49-F238E27FC236}">
                  <a16:creationId xmlns:a16="http://schemas.microsoft.com/office/drawing/2014/main" xmlns="" id="{4B8C1411-7FC2-4122-926A-AE67C26C4EEB}"/>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6">
              <a:extLst>
                <a:ext uri="{FF2B5EF4-FFF2-40B4-BE49-F238E27FC236}">
                  <a16:creationId xmlns:a16="http://schemas.microsoft.com/office/drawing/2014/main" xmlns="" id="{B1ECB2BD-5B33-4B69-B479-888A9DF4F171}"/>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7">
              <a:extLst>
                <a:ext uri="{FF2B5EF4-FFF2-40B4-BE49-F238E27FC236}">
                  <a16:creationId xmlns:a16="http://schemas.microsoft.com/office/drawing/2014/main" xmlns="" id="{DBBA0362-F4DF-4C91-BA9A-8E65F041EF9C}"/>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8">
              <a:extLst>
                <a:ext uri="{FF2B5EF4-FFF2-40B4-BE49-F238E27FC236}">
                  <a16:creationId xmlns:a16="http://schemas.microsoft.com/office/drawing/2014/main" xmlns="" id="{55C30750-6805-4B7A-823F-5B42B0D22682}"/>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9">
              <a:extLst>
                <a:ext uri="{FF2B5EF4-FFF2-40B4-BE49-F238E27FC236}">
                  <a16:creationId xmlns:a16="http://schemas.microsoft.com/office/drawing/2014/main" xmlns="" id="{54739921-B2DD-4DB2-A550-21FCD51A1C8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0">
              <a:extLst>
                <a:ext uri="{FF2B5EF4-FFF2-40B4-BE49-F238E27FC236}">
                  <a16:creationId xmlns:a16="http://schemas.microsoft.com/office/drawing/2014/main" xmlns="" id="{DA8C5AB2-7518-48A0-AAA5-71AB6155A8C5}"/>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1">
              <a:extLst>
                <a:ext uri="{FF2B5EF4-FFF2-40B4-BE49-F238E27FC236}">
                  <a16:creationId xmlns:a16="http://schemas.microsoft.com/office/drawing/2014/main" xmlns="" id="{5AC26CDC-A0EF-4BB0-9737-EF90501B7A3D}"/>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2">
              <a:extLst>
                <a:ext uri="{FF2B5EF4-FFF2-40B4-BE49-F238E27FC236}">
                  <a16:creationId xmlns:a16="http://schemas.microsoft.com/office/drawing/2014/main" xmlns="" id="{8BEC2930-2D11-4B80-9F94-E7C0766FD1C6}"/>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3">
              <a:extLst>
                <a:ext uri="{FF2B5EF4-FFF2-40B4-BE49-F238E27FC236}">
                  <a16:creationId xmlns:a16="http://schemas.microsoft.com/office/drawing/2014/main" xmlns="" id="{A72AD942-4D85-45A6-98AB-22707C10C4AD}"/>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4">
              <a:extLst>
                <a:ext uri="{FF2B5EF4-FFF2-40B4-BE49-F238E27FC236}">
                  <a16:creationId xmlns:a16="http://schemas.microsoft.com/office/drawing/2014/main" xmlns="" id="{D219971C-AEEE-4A07-AF90-1FE9F1590894}"/>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5">
              <a:extLst>
                <a:ext uri="{FF2B5EF4-FFF2-40B4-BE49-F238E27FC236}">
                  <a16:creationId xmlns:a16="http://schemas.microsoft.com/office/drawing/2014/main" xmlns="" id="{86CE2241-639D-4371-B654-141FAD060EAA}"/>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6">
              <a:extLst>
                <a:ext uri="{FF2B5EF4-FFF2-40B4-BE49-F238E27FC236}">
                  <a16:creationId xmlns:a16="http://schemas.microsoft.com/office/drawing/2014/main" xmlns="" id="{FC9A9E24-FB66-4AA7-BDAB-B9B374FD829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7">
              <a:extLst>
                <a:ext uri="{FF2B5EF4-FFF2-40B4-BE49-F238E27FC236}">
                  <a16:creationId xmlns:a16="http://schemas.microsoft.com/office/drawing/2014/main" xmlns="" id="{2CE779F0-9DC5-4C41-9884-68C5F7429D8B}"/>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48501344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Slide 2 colonnes - encadr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e la date 4">
            <a:extLst>
              <a:ext uri="{FF2B5EF4-FFF2-40B4-BE49-F238E27FC236}">
                <a16:creationId xmlns:a16="http://schemas.microsoft.com/office/drawing/2014/main" xmlns="" id="{44B64D15-843D-4A3D-9778-5BCFB6AF1251}"/>
              </a:ext>
            </a:extLst>
          </p:cNvPr>
          <p:cNvSpPr>
            <a:spLocks noGrp="1"/>
          </p:cNvSpPr>
          <p:nvPr>
            <p:ph type="dt" sz="half" idx="10"/>
          </p:nvPr>
        </p:nvSpPr>
        <p:spPr>
          <a:xfrm>
            <a:off x="10547998" y="6289200"/>
            <a:ext cx="900000" cy="365125"/>
          </a:xfrm>
        </p:spPr>
        <p:txBody>
          <a:bodyPr/>
          <a:lstStyle>
            <a:lvl1pPr>
              <a:defRPr sz="1000"/>
            </a:lvl1pPr>
          </a:lstStyle>
          <a:p>
            <a:fld id="{8DCA1562-3FE4-4A25-A1B5-73470DCA6198}" type="datetime1">
              <a:rPr lang="fr-FR" smtClean="0"/>
              <a:pPr/>
              <a:t>05/10/2026</a:t>
            </a:fld>
            <a:endParaRPr lang="fr-FR" dirty="0"/>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sp>
        <p:nvSpPr>
          <p:cNvPr id="19" name="Espace réservé du texte 7">
            <a:extLst>
              <a:ext uri="{FF2B5EF4-FFF2-40B4-BE49-F238E27FC236}">
                <a16:creationId xmlns:a16="http://schemas.microsoft.com/office/drawing/2014/main" xmlns="" id="{FB1728E4-5102-4BA3-BEE7-48AE80509DA1}"/>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sp>
        <p:nvSpPr>
          <p:cNvPr id="20" name="Espace réservé du texte 7">
            <a:extLst>
              <a:ext uri="{FF2B5EF4-FFF2-40B4-BE49-F238E27FC236}">
                <a16:creationId xmlns:a16="http://schemas.microsoft.com/office/drawing/2014/main" xmlns="" id="{88480A63-2A8D-4C5F-BC49-85DD450FD11C}"/>
              </a:ext>
            </a:extLst>
          </p:cNvPr>
          <p:cNvSpPr>
            <a:spLocks noGrp="1"/>
          </p:cNvSpPr>
          <p:nvPr>
            <p:ph type="body" sz="quarter" idx="14"/>
          </p:nvPr>
        </p:nvSpPr>
        <p:spPr>
          <a:xfrm>
            <a:off x="6587998"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21" name="Group 4">
            <a:extLst>
              <a:ext uri="{FF2B5EF4-FFF2-40B4-BE49-F238E27FC236}">
                <a16:creationId xmlns:a16="http://schemas.microsoft.com/office/drawing/2014/main" xmlns="" id="{3370B93F-F1A0-4851-8D01-6A67263A3E3E}"/>
              </a:ext>
            </a:extLst>
          </p:cNvPr>
          <p:cNvGrpSpPr>
            <a:grpSpLocks noChangeAspect="1"/>
          </p:cNvGrpSpPr>
          <p:nvPr userDrawn="1"/>
        </p:nvGrpSpPr>
        <p:grpSpPr bwMode="auto">
          <a:xfrm>
            <a:off x="9022117" y="6391740"/>
            <a:ext cx="2429683" cy="165086"/>
            <a:chOff x="3183" y="2079"/>
            <a:chExt cx="4327" cy="294"/>
          </a:xfrm>
        </p:grpSpPr>
        <p:sp>
          <p:nvSpPr>
            <p:cNvPr id="22" name="Freeform 5">
              <a:extLst>
                <a:ext uri="{FF2B5EF4-FFF2-40B4-BE49-F238E27FC236}">
                  <a16:creationId xmlns:a16="http://schemas.microsoft.com/office/drawing/2014/main" xmlns="" id="{C211D38B-37F0-4547-B958-E5492853A87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6">
              <a:extLst>
                <a:ext uri="{FF2B5EF4-FFF2-40B4-BE49-F238E27FC236}">
                  <a16:creationId xmlns:a16="http://schemas.microsoft.com/office/drawing/2014/main" xmlns="" id="{5D260940-1D1C-4B9A-9635-70706F0BD55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7">
              <a:extLst>
                <a:ext uri="{FF2B5EF4-FFF2-40B4-BE49-F238E27FC236}">
                  <a16:creationId xmlns:a16="http://schemas.microsoft.com/office/drawing/2014/main" xmlns="" id="{F60AA6EB-17A5-41D3-92D3-6950DD67EAF1}"/>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8">
              <a:extLst>
                <a:ext uri="{FF2B5EF4-FFF2-40B4-BE49-F238E27FC236}">
                  <a16:creationId xmlns:a16="http://schemas.microsoft.com/office/drawing/2014/main" xmlns="" id="{4EF21250-A5D8-41A9-BA42-DF5429DAAB4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9">
              <a:extLst>
                <a:ext uri="{FF2B5EF4-FFF2-40B4-BE49-F238E27FC236}">
                  <a16:creationId xmlns:a16="http://schemas.microsoft.com/office/drawing/2014/main" xmlns="" id="{A2BDC1E2-C476-4402-B5EB-50AFBE2F2E7F}"/>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0">
              <a:extLst>
                <a:ext uri="{FF2B5EF4-FFF2-40B4-BE49-F238E27FC236}">
                  <a16:creationId xmlns:a16="http://schemas.microsoft.com/office/drawing/2014/main" xmlns="" id="{1E7DAD86-87E0-4BD9-B4C4-031C2595FFFF}"/>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1">
              <a:extLst>
                <a:ext uri="{FF2B5EF4-FFF2-40B4-BE49-F238E27FC236}">
                  <a16:creationId xmlns:a16="http://schemas.microsoft.com/office/drawing/2014/main" xmlns="" id="{66EB0126-3045-4F6E-B289-8D08B87E5C2C}"/>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2">
              <a:extLst>
                <a:ext uri="{FF2B5EF4-FFF2-40B4-BE49-F238E27FC236}">
                  <a16:creationId xmlns:a16="http://schemas.microsoft.com/office/drawing/2014/main" xmlns="" id="{72A8F5AB-0B7A-4AB0-B162-5C6F3C9F10B1}"/>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3">
              <a:extLst>
                <a:ext uri="{FF2B5EF4-FFF2-40B4-BE49-F238E27FC236}">
                  <a16:creationId xmlns:a16="http://schemas.microsoft.com/office/drawing/2014/main" xmlns="" id="{159BFF70-5B71-4D35-8D98-D630435DCC8F}"/>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4">
              <a:extLst>
                <a:ext uri="{FF2B5EF4-FFF2-40B4-BE49-F238E27FC236}">
                  <a16:creationId xmlns:a16="http://schemas.microsoft.com/office/drawing/2014/main" xmlns="" id="{81178BBD-D817-42B0-819F-0AED8CAD68C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5">
              <a:extLst>
                <a:ext uri="{FF2B5EF4-FFF2-40B4-BE49-F238E27FC236}">
                  <a16:creationId xmlns:a16="http://schemas.microsoft.com/office/drawing/2014/main" xmlns="" id="{CE44C209-555F-491F-A177-712633009C5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6">
              <a:extLst>
                <a:ext uri="{FF2B5EF4-FFF2-40B4-BE49-F238E27FC236}">
                  <a16:creationId xmlns:a16="http://schemas.microsoft.com/office/drawing/2014/main" xmlns="" id="{4CF8B582-0510-4B7E-BCC1-C2233632E5AB}"/>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7">
              <a:extLst>
                <a:ext uri="{FF2B5EF4-FFF2-40B4-BE49-F238E27FC236}">
                  <a16:creationId xmlns:a16="http://schemas.microsoft.com/office/drawing/2014/main" xmlns="" id="{A4E0899E-3AF8-497B-9804-1D67BD5433FB}"/>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8">
              <a:extLst>
                <a:ext uri="{FF2B5EF4-FFF2-40B4-BE49-F238E27FC236}">
                  <a16:creationId xmlns:a16="http://schemas.microsoft.com/office/drawing/2014/main" xmlns="" id="{A458AF1F-2536-4066-8B5E-0EDB45F546F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9">
              <a:extLst>
                <a:ext uri="{FF2B5EF4-FFF2-40B4-BE49-F238E27FC236}">
                  <a16:creationId xmlns:a16="http://schemas.microsoft.com/office/drawing/2014/main" xmlns="" id="{6D19FAA7-E980-4AF9-A3FB-A1802DE863DB}"/>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20">
              <a:extLst>
                <a:ext uri="{FF2B5EF4-FFF2-40B4-BE49-F238E27FC236}">
                  <a16:creationId xmlns:a16="http://schemas.microsoft.com/office/drawing/2014/main" xmlns="" id="{B2759EB6-17A4-4D92-986E-80D9AC62B633}"/>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21">
              <a:extLst>
                <a:ext uri="{FF2B5EF4-FFF2-40B4-BE49-F238E27FC236}">
                  <a16:creationId xmlns:a16="http://schemas.microsoft.com/office/drawing/2014/main" xmlns="" id="{3DF97B68-09E3-4EFA-8C0D-FC97F9E7211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2">
              <a:extLst>
                <a:ext uri="{FF2B5EF4-FFF2-40B4-BE49-F238E27FC236}">
                  <a16:creationId xmlns:a16="http://schemas.microsoft.com/office/drawing/2014/main" xmlns="" id="{E882475E-991A-4390-B33D-FFB73547A276}"/>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3">
              <a:extLst>
                <a:ext uri="{FF2B5EF4-FFF2-40B4-BE49-F238E27FC236}">
                  <a16:creationId xmlns:a16="http://schemas.microsoft.com/office/drawing/2014/main" xmlns="" id="{7A0B5586-CD6E-4C45-9183-8B705D047D98}"/>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4">
              <a:extLst>
                <a:ext uri="{FF2B5EF4-FFF2-40B4-BE49-F238E27FC236}">
                  <a16:creationId xmlns:a16="http://schemas.microsoft.com/office/drawing/2014/main" xmlns="" id="{0AF33588-391F-438F-BBAF-DBD581244EB3}"/>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5">
              <a:extLst>
                <a:ext uri="{FF2B5EF4-FFF2-40B4-BE49-F238E27FC236}">
                  <a16:creationId xmlns:a16="http://schemas.microsoft.com/office/drawing/2014/main" xmlns="" id="{2FCCB507-2768-4528-889B-A40188C0836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6">
              <a:extLst>
                <a:ext uri="{FF2B5EF4-FFF2-40B4-BE49-F238E27FC236}">
                  <a16:creationId xmlns:a16="http://schemas.microsoft.com/office/drawing/2014/main" xmlns="" id="{994B305C-7E7B-4746-A549-9CDC6A53CFA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7">
              <a:extLst>
                <a:ext uri="{FF2B5EF4-FFF2-40B4-BE49-F238E27FC236}">
                  <a16:creationId xmlns:a16="http://schemas.microsoft.com/office/drawing/2014/main" xmlns="" id="{523A69F4-3A41-4DAF-B406-4342E55A9C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8">
              <a:extLst>
                <a:ext uri="{FF2B5EF4-FFF2-40B4-BE49-F238E27FC236}">
                  <a16:creationId xmlns:a16="http://schemas.microsoft.com/office/drawing/2014/main" xmlns="" id="{2336A3A6-4DE3-4D44-80FB-0B2B6B097F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9">
              <a:extLst>
                <a:ext uri="{FF2B5EF4-FFF2-40B4-BE49-F238E27FC236}">
                  <a16:creationId xmlns:a16="http://schemas.microsoft.com/office/drawing/2014/main" xmlns="" id="{15AD78A5-9B43-401B-8811-BD9965ED1CED}"/>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30">
              <a:extLst>
                <a:ext uri="{FF2B5EF4-FFF2-40B4-BE49-F238E27FC236}">
                  <a16:creationId xmlns:a16="http://schemas.microsoft.com/office/drawing/2014/main" xmlns="" id="{F6E286D3-D2D7-406E-9D3E-B301BEF0E361}"/>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31">
              <a:extLst>
                <a:ext uri="{FF2B5EF4-FFF2-40B4-BE49-F238E27FC236}">
                  <a16:creationId xmlns:a16="http://schemas.microsoft.com/office/drawing/2014/main" xmlns="" id="{EDCD24BF-2DF7-4B93-B944-75CA95335BB5}"/>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2">
              <a:extLst>
                <a:ext uri="{FF2B5EF4-FFF2-40B4-BE49-F238E27FC236}">
                  <a16:creationId xmlns:a16="http://schemas.microsoft.com/office/drawing/2014/main" xmlns="" id="{017B4F0B-0D88-4641-B546-8B60736D2DF1}"/>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3">
              <a:extLst>
                <a:ext uri="{FF2B5EF4-FFF2-40B4-BE49-F238E27FC236}">
                  <a16:creationId xmlns:a16="http://schemas.microsoft.com/office/drawing/2014/main" xmlns="" id="{0BFB74D3-BBBD-405E-AEA7-89200208109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4">
              <a:extLst>
                <a:ext uri="{FF2B5EF4-FFF2-40B4-BE49-F238E27FC236}">
                  <a16:creationId xmlns:a16="http://schemas.microsoft.com/office/drawing/2014/main" xmlns="" id="{42EA05B6-70F6-42AB-883A-A70263629D1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5">
              <a:extLst>
                <a:ext uri="{FF2B5EF4-FFF2-40B4-BE49-F238E27FC236}">
                  <a16:creationId xmlns:a16="http://schemas.microsoft.com/office/drawing/2014/main" xmlns="" id="{92B269B8-C6DF-4F7E-A4A5-FCF0053B326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6">
              <a:extLst>
                <a:ext uri="{FF2B5EF4-FFF2-40B4-BE49-F238E27FC236}">
                  <a16:creationId xmlns:a16="http://schemas.microsoft.com/office/drawing/2014/main" xmlns="" id="{75765846-05CA-41C3-A271-B7B019FFAB7E}"/>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7">
              <a:extLst>
                <a:ext uri="{FF2B5EF4-FFF2-40B4-BE49-F238E27FC236}">
                  <a16:creationId xmlns:a16="http://schemas.microsoft.com/office/drawing/2014/main" xmlns="" id="{9626480A-651D-47C1-894E-B10E8A636081}"/>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58578394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Slide vid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5" name="Group 4">
            <a:extLst>
              <a:ext uri="{FF2B5EF4-FFF2-40B4-BE49-F238E27FC236}">
                <a16:creationId xmlns:a16="http://schemas.microsoft.com/office/drawing/2014/main" xmlns="" id="{A4F1826A-9009-4107-83BE-572123397DD7}"/>
              </a:ext>
            </a:extLst>
          </p:cNvPr>
          <p:cNvGrpSpPr>
            <a:grpSpLocks noChangeAspect="1"/>
          </p:cNvGrpSpPr>
          <p:nvPr userDrawn="1"/>
        </p:nvGrpSpPr>
        <p:grpSpPr bwMode="auto">
          <a:xfrm>
            <a:off x="9022117" y="6391740"/>
            <a:ext cx="2429683" cy="165086"/>
            <a:chOff x="3183" y="2079"/>
            <a:chExt cx="4327" cy="294"/>
          </a:xfrm>
        </p:grpSpPr>
        <p:sp>
          <p:nvSpPr>
            <p:cNvPr id="16" name="Freeform 5">
              <a:extLst>
                <a:ext uri="{FF2B5EF4-FFF2-40B4-BE49-F238E27FC236}">
                  <a16:creationId xmlns:a16="http://schemas.microsoft.com/office/drawing/2014/main" xmlns="" id="{55FA0EEF-A44A-47AD-92A7-61E47750BFB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6">
              <a:extLst>
                <a:ext uri="{FF2B5EF4-FFF2-40B4-BE49-F238E27FC236}">
                  <a16:creationId xmlns:a16="http://schemas.microsoft.com/office/drawing/2014/main" xmlns="" id="{EF02DDB1-DE7C-4682-8FED-0B798BD9172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7">
              <a:extLst>
                <a:ext uri="{FF2B5EF4-FFF2-40B4-BE49-F238E27FC236}">
                  <a16:creationId xmlns:a16="http://schemas.microsoft.com/office/drawing/2014/main" xmlns="" id="{40D49BB5-9B18-4564-87E4-8313E224F86C}"/>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8">
              <a:extLst>
                <a:ext uri="{FF2B5EF4-FFF2-40B4-BE49-F238E27FC236}">
                  <a16:creationId xmlns:a16="http://schemas.microsoft.com/office/drawing/2014/main" xmlns="" id="{BDC78E8E-60A8-4775-8214-B0B9C85E07C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9">
              <a:extLst>
                <a:ext uri="{FF2B5EF4-FFF2-40B4-BE49-F238E27FC236}">
                  <a16:creationId xmlns:a16="http://schemas.microsoft.com/office/drawing/2014/main" xmlns="" id="{AD2B9B5B-150E-47CB-9767-5B7D3E52603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0">
              <a:extLst>
                <a:ext uri="{FF2B5EF4-FFF2-40B4-BE49-F238E27FC236}">
                  <a16:creationId xmlns:a16="http://schemas.microsoft.com/office/drawing/2014/main" xmlns="" id="{769D643F-2236-4F74-B3B9-DED4BB0FD55B}"/>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1">
              <a:extLst>
                <a:ext uri="{FF2B5EF4-FFF2-40B4-BE49-F238E27FC236}">
                  <a16:creationId xmlns:a16="http://schemas.microsoft.com/office/drawing/2014/main" xmlns="" id="{EA68B78C-A3B6-4437-BEA8-8F72E67202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2">
              <a:extLst>
                <a:ext uri="{FF2B5EF4-FFF2-40B4-BE49-F238E27FC236}">
                  <a16:creationId xmlns:a16="http://schemas.microsoft.com/office/drawing/2014/main" xmlns="" id="{CE9EE26B-70E0-445C-830A-AA473272D387}"/>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3">
              <a:extLst>
                <a:ext uri="{FF2B5EF4-FFF2-40B4-BE49-F238E27FC236}">
                  <a16:creationId xmlns:a16="http://schemas.microsoft.com/office/drawing/2014/main" xmlns="" id="{7A312B3A-85A9-4BD5-9CDF-D46B69A63731}"/>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4">
              <a:extLst>
                <a:ext uri="{FF2B5EF4-FFF2-40B4-BE49-F238E27FC236}">
                  <a16:creationId xmlns:a16="http://schemas.microsoft.com/office/drawing/2014/main" xmlns="" id="{02847214-7A48-4108-BECA-93B50873A60A}"/>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5">
              <a:extLst>
                <a:ext uri="{FF2B5EF4-FFF2-40B4-BE49-F238E27FC236}">
                  <a16:creationId xmlns:a16="http://schemas.microsoft.com/office/drawing/2014/main" xmlns="" id="{390BF08C-7051-464C-8079-F462F319472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6">
              <a:extLst>
                <a:ext uri="{FF2B5EF4-FFF2-40B4-BE49-F238E27FC236}">
                  <a16:creationId xmlns:a16="http://schemas.microsoft.com/office/drawing/2014/main" xmlns="" id="{9FFF5C9F-FC28-4CF7-8DF7-577BC53825E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7">
              <a:extLst>
                <a:ext uri="{FF2B5EF4-FFF2-40B4-BE49-F238E27FC236}">
                  <a16:creationId xmlns:a16="http://schemas.microsoft.com/office/drawing/2014/main" xmlns="" id="{F681EA93-5C72-4760-843A-FB0309174F58}"/>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8">
              <a:extLst>
                <a:ext uri="{FF2B5EF4-FFF2-40B4-BE49-F238E27FC236}">
                  <a16:creationId xmlns:a16="http://schemas.microsoft.com/office/drawing/2014/main" xmlns="" id="{93AC8A3C-1CE1-41DE-B13D-C83E7B9D706E}"/>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9">
              <a:extLst>
                <a:ext uri="{FF2B5EF4-FFF2-40B4-BE49-F238E27FC236}">
                  <a16:creationId xmlns:a16="http://schemas.microsoft.com/office/drawing/2014/main" xmlns="" id="{78B37B18-863E-40F3-86CD-1EACADA9A010}"/>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0">
              <a:extLst>
                <a:ext uri="{FF2B5EF4-FFF2-40B4-BE49-F238E27FC236}">
                  <a16:creationId xmlns:a16="http://schemas.microsoft.com/office/drawing/2014/main" xmlns="" id="{D5F75593-9A10-4C13-96BD-0AC33115524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1">
              <a:extLst>
                <a:ext uri="{FF2B5EF4-FFF2-40B4-BE49-F238E27FC236}">
                  <a16:creationId xmlns:a16="http://schemas.microsoft.com/office/drawing/2014/main" xmlns="" id="{E5515365-5405-40D6-A347-34803AF4C0CC}"/>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2">
              <a:extLst>
                <a:ext uri="{FF2B5EF4-FFF2-40B4-BE49-F238E27FC236}">
                  <a16:creationId xmlns:a16="http://schemas.microsoft.com/office/drawing/2014/main" xmlns="" id="{BD38AFC0-BDF4-427D-8DBD-CBF5D3AD58D9}"/>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3">
              <a:extLst>
                <a:ext uri="{FF2B5EF4-FFF2-40B4-BE49-F238E27FC236}">
                  <a16:creationId xmlns:a16="http://schemas.microsoft.com/office/drawing/2014/main" xmlns="" id="{75355B1A-B234-4290-9C91-DADBAEDE66D4}"/>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4">
              <a:extLst>
                <a:ext uri="{FF2B5EF4-FFF2-40B4-BE49-F238E27FC236}">
                  <a16:creationId xmlns:a16="http://schemas.microsoft.com/office/drawing/2014/main" xmlns="" id="{ED97A225-3908-4CD2-84DB-F740A9EC1A6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5">
              <a:extLst>
                <a:ext uri="{FF2B5EF4-FFF2-40B4-BE49-F238E27FC236}">
                  <a16:creationId xmlns:a16="http://schemas.microsoft.com/office/drawing/2014/main" xmlns="" id="{620779CE-06E8-44E9-ABB8-237E83D0507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6">
              <a:extLst>
                <a:ext uri="{FF2B5EF4-FFF2-40B4-BE49-F238E27FC236}">
                  <a16:creationId xmlns:a16="http://schemas.microsoft.com/office/drawing/2014/main" xmlns="" id="{05510B16-4F96-42D9-9792-DC2960A4B453}"/>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7">
              <a:extLst>
                <a:ext uri="{FF2B5EF4-FFF2-40B4-BE49-F238E27FC236}">
                  <a16:creationId xmlns:a16="http://schemas.microsoft.com/office/drawing/2014/main" xmlns="" id="{A10831D7-F21C-4F11-9708-D56FCC38DEA0}"/>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8">
              <a:extLst>
                <a:ext uri="{FF2B5EF4-FFF2-40B4-BE49-F238E27FC236}">
                  <a16:creationId xmlns:a16="http://schemas.microsoft.com/office/drawing/2014/main" xmlns="" id="{07E2ADAF-0CCC-41E3-AA7F-8BA08FCA404D}"/>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9">
              <a:extLst>
                <a:ext uri="{FF2B5EF4-FFF2-40B4-BE49-F238E27FC236}">
                  <a16:creationId xmlns:a16="http://schemas.microsoft.com/office/drawing/2014/main" xmlns="" id="{F1E9B26D-355E-454A-A18D-15196BF49B09}"/>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0">
              <a:extLst>
                <a:ext uri="{FF2B5EF4-FFF2-40B4-BE49-F238E27FC236}">
                  <a16:creationId xmlns:a16="http://schemas.microsoft.com/office/drawing/2014/main" xmlns="" id="{43537AAD-B925-48F2-88E2-067EC7FC79BC}"/>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1">
              <a:extLst>
                <a:ext uri="{FF2B5EF4-FFF2-40B4-BE49-F238E27FC236}">
                  <a16:creationId xmlns:a16="http://schemas.microsoft.com/office/drawing/2014/main" xmlns="" id="{883F4BF5-B40C-4EC2-AEDC-ED1CFEE30EEE}"/>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2">
              <a:extLst>
                <a:ext uri="{FF2B5EF4-FFF2-40B4-BE49-F238E27FC236}">
                  <a16:creationId xmlns:a16="http://schemas.microsoft.com/office/drawing/2014/main" xmlns="" id="{082C2B30-5E35-4176-B7B6-82851AC4C18C}"/>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3">
              <a:extLst>
                <a:ext uri="{FF2B5EF4-FFF2-40B4-BE49-F238E27FC236}">
                  <a16:creationId xmlns:a16="http://schemas.microsoft.com/office/drawing/2014/main" xmlns="" id="{EC075AFE-58CF-4D90-BBA5-DEA3F2F44532}"/>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4">
              <a:extLst>
                <a:ext uri="{FF2B5EF4-FFF2-40B4-BE49-F238E27FC236}">
                  <a16:creationId xmlns:a16="http://schemas.microsoft.com/office/drawing/2014/main" xmlns="" id="{42E10646-7244-4196-AFDA-FCAA3D3AA95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5">
              <a:extLst>
                <a:ext uri="{FF2B5EF4-FFF2-40B4-BE49-F238E27FC236}">
                  <a16:creationId xmlns:a16="http://schemas.microsoft.com/office/drawing/2014/main" xmlns="" id="{594B2C73-DD66-466E-B3B9-CD3AE51009D9}"/>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6">
              <a:extLst>
                <a:ext uri="{FF2B5EF4-FFF2-40B4-BE49-F238E27FC236}">
                  <a16:creationId xmlns:a16="http://schemas.microsoft.com/office/drawing/2014/main" xmlns="" id="{2FF48090-AFA6-4C12-9A59-40B324282FD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7">
              <a:extLst>
                <a:ext uri="{FF2B5EF4-FFF2-40B4-BE49-F238E27FC236}">
                  <a16:creationId xmlns:a16="http://schemas.microsoft.com/office/drawing/2014/main" xmlns="" id="{E2764A18-B5F0-4957-A58C-B8C5EE541A6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57601273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Slide chiffres clef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204987"/>
            <a:ext cx="2480698" cy="1273175"/>
          </a:xfrm>
        </p:spPr>
        <p:txBody>
          <a:bodyPr anchor="b">
            <a:normAutofit/>
          </a:bodyPr>
          <a:lstStyle>
            <a:lvl1pPr marL="0" indent="0" algn="ctr">
              <a:buNone/>
              <a:defRPr sz="8000" b="0">
                <a:solidFill>
                  <a:schemeClr val="accent5"/>
                </a:solidFill>
              </a:defRPr>
            </a:lvl1pPr>
          </a:lstStyle>
          <a:p>
            <a:pPr lvl="0"/>
            <a:r>
              <a:rPr lang="fr-FR" dirty="0"/>
              <a:t>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3860470"/>
            <a:ext cx="2480698" cy="1970495"/>
          </a:xfrm>
        </p:spPr>
        <p:txBody>
          <a:bodyPr>
            <a:normAutofit/>
          </a:bodyPr>
          <a:lstStyle>
            <a:lvl1pPr marL="0" indent="0" algn="ctr">
              <a:spcBef>
                <a:spcPts val="600"/>
              </a:spcBef>
              <a:spcAft>
                <a:spcPts val="600"/>
              </a:spcAft>
              <a:buNone/>
              <a:defRPr sz="1400" spc="100" baseline="0">
                <a:solidFill>
                  <a:schemeClr val="accent5"/>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204987"/>
            <a:ext cx="2480698" cy="1273175"/>
          </a:xfrm>
        </p:spPr>
        <p:txBody>
          <a:bodyPr anchor="b">
            <a:normAutofit/>
          </a:bodyPr>
          <a:lstStyle>
            <a:lvl1pPr marL="0" indent="0" algn="ctr">
              <a:buNone/>
              <a:defRPr sz="8000" b="0">
                <a:solidFill>
                  <a:srgbClr val="FFA807"/>
                </a:solidFill>
              </a:defRPr>
            </a:lvl1pPr>
          </a:lstStyle>
          <a:p>
            <a:pPr lvl="0"/>
            <a:r>
              <a:rPr lang="fr-FR" dirty="0"/>
              <a:t>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3860470"/>
            <a:ext cx="2480698" cy="1970495"/>
          </a:xfrm>
        </p:spPr>
        <p:txBody>
          <a:bodyPr>
            <a:normAutofit/>
          </a:bodyPr>
          <a:lstStyle>
            <a:lvl1pPr marL="0" indent="0" algn="ctr">
              <a:spcBef>
                <a:spcPts val="600"/>
              </a:spcBef>
              <a:spcAft>
                <a:spcPts val="600"/>
              </a:spcAft>
              <a:buNone/>
              <a:defRPr sz="1400" spc="100" baseline="0">
                <a:solidFill>
                  <a:srgbClr val="FFA807"/>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204987"/>
            <a:ext cx="2480698" cy="1273175"/>
          </a:xfrm>
        </p:spPr>
        <p:txBody>
          <a:bodyPr anchor="b">
            <a:normAutofit/>
          </a:bodyPr>
          <a:lstStyle>
            <a:lvl1pPr marL="0" indent="0" algn="ctr">
              <a:buNone/>
              <a:defRPr sz="8000" b="0">
                <a:solidFill>
                  <a:schemeClr val="accent2"/>
                </a:solidFill>
              </a:defRPr>
            </a:lvl1pPr>
          </a:lstStyle>
          <a:p>
            <a:pPr lvl="0"/>
            <a:r>
              <a:rPr lang="fr-FR" dirty="0"/>
              <a:t>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3860470"/>
            <a:ext cx="2480698" cy="1970495"/>
          </a:xfrm>
        </p:spPr>
        <p:txBody>
          <a:bodyPr>
            <a:normAutofit/>
          </a:bodyPr>
          <a:lstStyle>
            <a:lvl1pPr marL="0" indent="0" algn="ctr">
              <a:spcBef>
                <a:spcPts val="600"/>
              </a:spcBef>
              <a:spcAft>
                <a:spcPts val="600"/>
              </a:spcAft>
              <a:buNone/>
              <a:defRPr sz="1400" spc="100" baseline="0">
                <a:solidFill>
                  <a:schemeClr val="accent2"/>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94706226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94426"/>
            <a:ext cx="11448000" cy="129600"/>
          </a:xfrm>
          <a:prstGeom prst="homePlate">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
            <a:extLst>
              <a:ext uri="{FF2B5EF4-FFF2-40B4-BE49-F238E27FC236}">
                <a16:creationId xmlns:a16="http://schemas.microsoft.com/office/drawing/2014/main" xmlns="" id="{4D74C7C0-33AD-4151-A604-3E87977B3061}"/>
              </a:ext>
            </a:extLst>
          </p:cNvPr>
          <p:cNvSpPr>
            <a:spLocks noGrp="1"/>
          </p:cNvSpPr>
          <p:nvPr>
            <p:ph type="body" sz="quarter" idx="19" hasCustomPrompt="1"/>
          </p:nvPr>
        </p:nvSpPr>
        <p:spPr>
          <a:xfrm>
            <a:off x="3086587"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6" name="Espace réservé du texte 6">
            <a:extLst>
              <a:ext uri="{FF2B5EF4-FFF2-40B4-BE49-F238E27FC236}">
                <a16:creationId xmlns:a16="http://schemas.microsoft.com/office/drawing/2014/main" xmlns="" id="{ACAC3B54-B402-4D50-8345-EC04072AD7CB}"/>
              </a:ext>
            </a:extLst>
          </p:cNvPr>
          <p:cNvSpPr>
            <a:spLocks noGrp="1"/>
          </p:cNvSpPr>
          <p:nvPr>
            <p:ph type="body" sz="quarter" idx="20"/>
          </p:nvPr>
        </p:nvSpPr>
        <p:spPr>
          <a:xfrm>
            <a:off x="3086587"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67" name="Espace réservé du texte 6">
            <a:extLst>
              <a:ext uri="{FF2B5EF4-FFF2-40B4-BE49-F238E27FC236}">
                <a16:creationId xmlns:a16="http://schemas.microsoft.com/office/drawing/2014/main" xmlns="" id="{662C12C1-3639-409F-A43B-336FB3510A0A}"/>
              </a:ext>
            </a:extLst>
          </p:cNvPr>
          <p:cNvSpPr>
            <a:spLocks noGrp="1"/>
          </p:cNvSpPr>
          <p:nvPr>
            <p:ph type="body" sz="quarter" idx="21" hasCustomPrompt="1"/>
          </p:nvPr>
        </p:nvSpPr>
        <p:spPr>
          <a:xfrm>
            <a:off x="6624715"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8" name="Espace réservé du texte 6">
            <a:extLst>
              <a:ext uri="{FF2B5EF4-FFF2-40B4-BE49-F238E27FC236}">
                <a16:creationId xmlns:a16="http://schemas.microsoft.com/office/drawing/2014/main" xmlns="" id="{9D81FC28-B169-4E4E-8F4A-0DC81FEDB09E}"/>
              </a:ext>
            </a:extLst>
          </p:cNvPr>
          <p:cNvSpPr>
            <a:spLocks noGrp="1"/>
          </p:cNvSpPr>
          <p:nvPr>
            <p:ph type="body" sz="quarter" idx="22"/>
          </p:nvPr>
        </p:nvSpPr>
        <p:spPr>
          <a:xfrm>
            <a:off x="6624715"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Tree>
    <p:extLst>
      <p:ext uri="{BB962C8B-B14F-4D97-AF65-F5344CB8AC3E}">
        <p14:creationId xmlns:p14="http://schemas.microsoft.com/office/powerpoint/2010/main" xmlns="" val="80429917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23199"/>
            <a:ext cx="11448000" cy="255600"/>
          </a:xfrm>
          <a:prstGeom prst="homePlate">
            <a:avLst>
              <a:gd name="adj" fmla="val 62801"/>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space réservé du contenu 2">
            <a:extLst>
              <a:ext uri="{FF2B5EF4-FFF2-40B4-BE49-F238E27FC236}">
                <a16:creationId xmlns:a16="http://schemas.microsoft.com/office/drawing/2014/main" xmlns="" id="{424D6551-97B7-4326-BAC6-C9335B386C91}"/>
              </a:ext>
            </a:extLst>
          </p:cNvPr>
          <p:cNvSpPr>
            <a:spLocks noGrp="1"/>
          </p:cNvSpPr>
          <p:nvPr>
            <p:ph sz="half" idx="1" hasCustomPrompt="1"/>
          </p:nvPr>
        </p:nvSpPr>
        <p:spPr>
          <a:xfrm>
            <a:off x="1317523"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6" name="Espace réservé du contenu 2">
            <a:extLst>
              <a:ext uri="{FF2B5EF4-FFF2-40B4-BE49-F238E27FC236}">
                <a16:creationId xmlns:a16="http://schemas.microsoft.com/office/drawing/2014/main" xmlns="" id="{B62C9C5B-D720-4B28-9E3E-29D0E570D8C0}"/>
              </a:ext>
            </a:extLst>
          </p:cNvPr>
          <p:cNvSpPr>
            <a:spLocks noGrp="1"/>
          </p:cNvSpPr>
          <p:nvPr>
            <p:ph sz="half" idx="23" hasCustomPrompt="1"/>
          </p:nvPr>
        </p:nvSpPr>
        <p:spPr>
          <a:xfrm>
            <a:off x="4855651"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7" name="Espace réservé du contenu 2">
            <a:extLst>
              <a:ext uri="{FF2B5EF4-FFF2-40B4-BE49-F238E27FC236}">
                <a16:creationId xmlns:a16="http://schemas.microsoft.com/office/drawing/2014/main" xmlns="" id="{99344CE5-96AE-429E-A41C-A009D73A20ED}"/>
              </a:ext>
            </a:extLst>
          </p:cNvPr>
          <p:cNvSpPr>
            <a:spLocks noGrp="1"/>
          </p:cNvSpPr>
          <p:nvPr>
            <p:ph sz="half" idx="24" hasCustomPrompt="1"/>
          </p:nvPr>
        </p:nvSpPr>
        <p:spPr>
          <a:xfrm>
            <a:off x="8393779"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8" name="Espace réservé du contenu 2">
            <a:extLst>
              <a:ext uri="{FF2B5EF4-FFF2-40B4-BE49-F238E27FC236}">
                <a16:creationId xmlns:a16="http://schemas.microsoft.com/office/drawing/2014/main" xmlns="" id="{A59AB52A-3D6D-468B-AFD4-388854E22A7F}"/>
              </a:ext>
            </a:extLst>
          </p:cNvPr>
          <p:cNvSpPr>
            <a:spLocks noGrp="1"/>
          </p:cNvSpPr>
          <p:nvPr>
            <p:ph sz="half" idx="25" hasCustomPrompt="1"/>
          </p:nvPr>
        </p:nvSpPr>
        <p:spPr>
          <a:xfrm>
            <a:off x="3086587"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9" name="Espace réservé du contenu 2">
            <a:extLst>
              <a:ext uri="{FF2B5EF4-FFF2-40B4-BE49-F238E27FC236}">
                <a16:creationId xmlns:a16="http://schemas.microsoft.com/office/drawing/2014/main" xmlns="" id="{B719AEA0-A9E5-457D-A580-5F4417B7C894}"/>
              </a:ext>
            </a:extLst>
          </p:cNvPr>
          <p:cNvSpPr>
            <a:spLocks noGrp="1"/>
          </p:cNvSpPr>
          <p:nvPr>
            <p:ph sz="half" idx="26" hasCustomPrompt="1"/>
          </p:nvPr>
        </p:nvSpPr>
        <p:spPr>
          <a:xfrm>
            <a:off x="6624715"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Tree>
    <p:extLst>
      <p:ext uri="{BB962C8B-B14F-4D97-AF65-F5344CB8AC3E}">
        <p14:creationId xmlns:p14="http://schemas.microsoft.com/office/powerpoint/2010/main" xmlns="" val="164624599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Slide schéma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graphique 6">
            <a:extLst>
              <a:ext uri="{FF2B5EF4-FFF2-40B4-BE49-F238E27FC236}">
                <a16:creationId xmlns:a16="http://schemas.microsoft.com/office/drawing/2014/main" xmlns="" id="{C971E540-E817-4E2B-BAE3-86A6F23236F3}"/>
              </a:ext>
            </a:extLst>
          </p:cNvPr>
          <p:cNvSpPr>
            <a:spLocks noGrp="1"/>
          </p:cNvSpPr>
          <p:nvPr>
            <p:ph type="chart" sz="quarter" idx="13"/>
          </p:nvPr>
        </p:nvSpPr>
        <p:spPr>
          <a:xfrm>
            <a:off x="984000" y="2088000"/>
            <a:ext cx="4860000" cy="3420000"/>
          </a:xfrm>
        </p:spPr>
        <p:txBody>
          <a:bodyPr anchor="ctr"/>
          <a:lstStyle>
            <a:lvl1pPr marL="0" indent="0" algn="ctr">
              <a:buNone/>
              <a:defRPr>
                <a:solidFill>
                  <a:schemeClr val="tx1"/>
                </a:solidFill>
              </a:defRPr>
            </a:lvl1pPr>
          </a:lstStyle>
          <a:p>
            <a:endParaRPr lang="fr-FR"/>
          </a:p>
        </p:txBody>
      </p:sp>
      <p:sp>
        <p:nvSpPr>
          <p:cNvPr id="18" name="Espace réservé du graphique 6">
            <a:extLst>
              <a:ext uri="{FF2B5EF4-FFF2-40B4-BE49-F238E27FC236}">
                <a16:creationId xmlns:a16="http://schemas.microsoft.com/office/drawing/2014/main" xmlns="" id="{BB5F1381-5F22-483D-894F-20CDB9DDDF3F}"/>
              </a:ext>
            </a:extLst>
          </p:cNvPr>
          <p:cNvSpPr>
            <a:spLocks noGrp="1"/>
          </p:cNvSpPr>
          <p:nvPr>
            <p:ph type="chart" sz="quarter" idx="14"/>
          </p:nvPr>
        </p:nvSpPr>
        <p:spPr>
          <a:xfrm>
            <a:off x="6348000" y="2088000"/>
            <a:ext cx="4860000" cy="3420000"/>
          </a:xfrm>
        </p:spPr>
        <p:txBody>
          <a:bodyPr anchor="ctr"/>
          <a:lstStyle>
            <a:lvl1pPr marL="0" indent="0" algn="ctr">
              <a:buNone/>
              <a:defRPr>
                <a:solidFill>
                  <a:schemeClr val="tx1"/>
                </a:solidFill>
              </a:defRPr>
            </a:lvl1pPr>
          </a:lstStyle>
          <a:p>
            <a:endParaRPr lang="fr-FR"/>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30508028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Slide tableau">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 name="Espace réservé du tableau 7">
            <a:extLst>
              <a:ext uri="{FF2B5EF4-FFF2-40B4-BE49-F238E27FC236}">
                <a16:creationId xmlns:a16="http://schemas.microsoft.com/office/drawing/2014/main" xmlns="" id="{E8943950-A096-45E9-9880-3ACCEE461B8D}"/>
              </a:ext>
            </a:extLst>
          </p:cNvPr>
          <p:cNvSpPr>
            <a:spLocks noGrp="1"/>
          </p:cNvSpPr>
          <p:nvPr>
            <p:ph type="tbl" sz="quarter" idx="15"/>
          </p:nvPr>
        </p:nvSpPr>
        <p:spPr>
          <a:xfrm>
            <a:off x="720725" y="2088000"/>
            <a:ext cx="10726738" cy="3420000"/>
          </a:xfrm>
        </p:spPr>
        <p:txBody>
          <a:bodyPr anchor="ctr"/>
          <a:lstStyle>
            <a:lvl1pPr marL="0" indent="0" algn="ctr">
              <a:buNone/>
              <a:defRPr>
                <a:solidFill>
                  <a:schemeClr val="tx1"/>
                </a:solidFill>
              </a:defRPr>
            </a:lvl1pPr>
          </a:lstStyle>
          <a:p>
            <a:endParaRPr lang="fr-FR"/>
          </a:p>
        </p:txBody>
      </p:sp>
    </p:spTree>
    <p:extLst>
      <p:ext uri="{BB962C8B-B14F-4D97-AF65-F5344CB8AC3E}">
        <p14:creationId xmlns:p14="http://schemas.microsoft.com/office/powerpoint/2010/main" xmlns="" val="295929943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type="secHead" preserve="1">
  <p:cSld name="Chaptire 1">
    <p:bg>
      <p:bgPr>
        <a:gradFill flip="none" rotWithShape="1">
          <a:gsLst>
            <a:gs pos="0">
              <a:schemeClr val="accent1"/>
            </a:gs>
            <a:gs pos="97000">
              <a:srgbClr val="36C3A8"/>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2"/>
            <a:ext cx="10515600" cy="2397873"/>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cxnSp>
        <p:nvCxnSpPr>
          <p:cNvPr id="9" name="Connecteur droit 8">
            <a:extLst>
              <a:ext uri="{FF2B5EF4-FFF2-40B4-BE49-F238E27FC236}">
                <a16:creationId xmlns:a16="http://schemas.microsoft.com/office/drawing/2014/main" xmlns="" id="{612DFC48-5B39-4FA4-B641-CF01B6CD8F91}"/>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27" name="Group 4">
            <a:extLst>
              <a:ext uri="{FF2B5EF4-FFF2-40B4-BE49-F238E27FC236}">
                <a16:creationId xmlns:a16="http://schemas.microsoft.com/office/drawing/2014/main" xmlns="" id="{7639B9D4-268B-4805-A0B8-00178DC56AD5}"/>
              </a:ext>
            </a:extLst>
          </p:cNvPr>
          <p:cNvGrpSpPr>
            <a:grpSpLocks noChangeAspect="1"/>
          </p:cNvGrpSpPr>
          <p:nvPr userDrawn="1"/>
        </p:nvGrpSpPr>
        <p:grpSpPr bwMode="auto">
          <a:xfrm>
            <a:off x="5228522" y="5813940"/>
            <a:ext cx="1734956" cy="435739"/>
            <a:chOff x="293" y="683"/>
            <a:chExt cx="2385" cy="599"/>
          </a:xfrm>
        </p:grpSpPr>
        <p:sp>
          <p:nvSpPr>
            <p:cNvPr id="28" name="Freeform 5">
              <a:extLst>
                <a:ext uri="{FF2B5EF4-FFF2-40B4-BE49-F238E27FC236}">
                  <a16:creationId xmlns:a16="http://schemas.microsoft.com/office/drawing/2014/main" xmlns="" id="{5F2850E0-54C7-4E46-A0AC-EF9CF6DA787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6">
              <a:extLst>
                <a:ext uri="{FF2B5EF4-FFF2-40B4-BE49-F238E27FC236}">
                  <a16:creationId xmlns:a16="http://schemas.microsoft.com/office/drawing/2014/main" xmlns="" id="{6E7A8DA0-9EDC-48F8-AD6F-2AA98681FE6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7">
              <a:extLst>
                <a:ext uri="{FF2B5EF4-FFF2-40B4-BE49-F238E27FC236}">
                  <a16:creationId xmlns:a16="http://schemas.microsoft.com/office/drawing/2014/main" xmlns="" id="{7BABC7C2-E89C-483C-99AB-ECA08726D5FF}"/>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8">
              <a:extLst>
                <a:ext uri="{FF2B5EF4-FFF2-40B4-BE49-F238E27FC236}">
                  <a16:creationId xmlns:a16="http://schemas.microsoft.com/office/drawing/2014/main" xmlns="" id="{0A3056E5-2522-489A-ADAB-A48F64FDC5F5}"/>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9">
              <a:extLst>
                <a:ext uri="{FF2B5EF4-FFF2-40B4-BE49-F238E27FC236}">
                  <a16:creationId xmlns:a16="http://schemas.microsoft.com/office/drawing/2014/main" xmlns="" id="{13596E3E-4F20-41EF-9916-2C9851CF863A}"/>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0">
              <a:extLst>
                <a:ext uri="{FF2B5EF4-FFF2-40B4-BE49-F238E27FC236}">
                  <a16:creationId xmlns:a16="http://schemas.microsoft.com/office/drawing/2014/main" xmlns="" id="{ADB9B96C-9BD7-432F-81E8-679D4A1700F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1">
              <a:extLst>
                <a:ext uri="{FF2B5EF4-FFF2-40B4-BE49-F238E27FC236}">
                  <a16:creationId xmlns:a16="http://schemas.microsoft.com/office/drawing/2014/main" xmlns="" id="{19EAB0EA-BBEE-4EA3-B9F2-8E67CB5A912D}"/>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29949814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Chapitre 2">
    <p:bg>
      <p:bgPr>
        <a:gradFill flip="none" rotWithShape="1">
          <a:gsLst>
            <a:gs pos="0">
              <a:schemeClr val="accent2"/>
            </a:gs>
            <a:gs pos="97000">
              <a:schemeClr val="accent3"/>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A5FC47D9-1529-4B48-A451-531F4F95F6E3}"/>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9F82C9E3-5D81-448B-B7D4-4AE5ADD93CC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0848C7FE-C92A-4A40-BC75-B3696089344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9E5D4EAE-216A-460A-93F4-A0DF6BE0FC48}"/>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3A1B007A-ED1B-478F-A903-D6B8E187ADA1}"/>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C6A88110-67A4-477F-99B0-5365A1CB0175}"/>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BD18D62F-777C-4753-A413-78138B74DF1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722C8E4B-4EFD-45C8-A943-79315B88BFD1}"/>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D355C63A-3651-46D1-B356-155BC6F24BCB}"/>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63741354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Chapitre 3">
    <p:bg>
      <p:bgPr>
        <a:gradFill flip="none" rotWithShape="1">
          <a:gsLst>
            <a:gs pos="0">
              <a:srgbClr val="7F45C4"/>
            </a:gs>
            <a:gs pos="97000">
              <a:schemeClr val="accent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ED42150A-0613-4BF8-A9FF-818ED8FD26C1}"/>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F527E797-E3BD-4187-9A9E-E91A6FACCD5E}"/>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1E24C427-DFFB-4A04-BB40-2D94BE0E7665}"/>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D31BA7D7-6099-4BAA-9785-550EB9834A6D}"/>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5A138C11-B6FF-48D6-B735-F688C96ACF5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923879DF-2D70-4605-8141-1D6B5A4C1573}"/>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7694C658-9705-4108-BBFF-5E70B3BDF6E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49FEC4D4-3C60-4029-A8FB-CF7E2F7829A3}"/>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9099B522-608B-4312-92AB-0FAC1FB781D7}"/>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53110198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Chapitre 4">
    <p:bg>
      <p:bgPr>
        <a:gradFill flip="none" rotWithShape="1">
          <a:gsLst>
            <a:gs pos="0">
              <a:schemeClr val="accent5"/>
            </a:gs>
            <a:gs pos="97000">
              <a:schemeClr val="accent6"/>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C7AF91C7-B653-4C6E-AFBB-9BE63B569A7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635E2042-2834-4CF0-A501-FFC931DBF259}"/>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ED3E62C7-55C9-4531-A961-1AE31AA19680}"/>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1C08DAF2-B3AB-424E-8C62-F9517A3EB05A}"/>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7E22A719-8840-4B18-A8AE-E5FC4A6CBDBC}"/>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37E972C7-BAAC-4265-B07C-DCB4F735CE4D}"/>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F2461A47-A63B-436A-B88D-B7E06EB69127}"/>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3F4B58F7-63BF-46F0-80B3-D9D98696C5B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94FA1DC-4EB9-44A9-AC78-81D9ECCFA5CE}"/>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80987562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type="secHead" preserve="1">
  <p:cSld name="Chapitre 5">
    <p:bg>
      <p:bgPr>
        <a:gradFill flip="none" rotWithShape="1">
          <a:gsLst>
            <a:gs pos="0">
              <a:srgbClr val="FFA807"/>
            </a:gs>
            <a:gs pos="97000">
              <a:srgbClr val="FF6707"/>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45655982-800C-4723-8DA3-0E3E6E3B396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4F76A096-57DE-4551-8B73-D03C1F86314D}"/>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57F7D3EA-DA4A-4C60-AB44-627B6D004DCA}"/>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A59419F1-60A4-44A6-899C-0CD3F405D161}"/>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03B098DC-9244-4405-8D25-6200AF355CF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8A132589-3794-440D-B43D-2330B4FA4080}"/>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05A30C4F-36BD-464F-8908-425EE12C5A7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BFA6ACC0-64AD-4794-B4DD-AC4F654A549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6696793-6E16-40A7-9AF4-04A56F8FBC08}"/>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11733403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Chapitre 1 - bleu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3"/>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0E850AAD-8380-40B3-A6BA-C558326BC17A}"/>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786EA254-C30D-4380-A58E-B01D67F1B75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AA371BF0-FCDA-4E98-914F-5CCBE8412424}"/>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A4DC053E-9646-469F-ACB2-518CFE9FAE23}"/>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BE5DE99F-08A0-4DB0-B318-69934010EFBA}"/>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125C9FE3-FD54-48AB-85FF-63CB4C060E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6B1311DF-3FCC-4C3A-80D0-52819880F477}"/>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47B7EB08-A8D7-4EB8-B611-4470AF428336}"/>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7D946263-E604-4BCE-9C48-6FCC06388D23}"/>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6E46EE2-0B4F-4796-8C1E-A6EFC35159F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77F3E08B-7B51-4804-BD88-1439EBA7B790}"/>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574841CA-8EE6-400A-9BCA-1446B32C7A9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C1FCA584-1C29-4DA6-91BC-81AFA9E36598}"/>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30B1D4B1-9E80-45AC-A434-DE75A30BCEBD}"/>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EB3CCBE-1009-47AE-AA94-96A2A51913E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32A23468-CF3D-400E-A1FE-F612FF4B3C70}"/>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55CF3F79-0AAA-4AFF-889D-6D4AC632D3F8}"/>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A6651085-AD10-4843-808F-CD83D557C3D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5A304048-E825-4F57-83FB-4E3171023D2B}"/>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D1F37190-7ADB-4DFC-9989-6692EDDEAA27}"/>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62D0B03-6DAA-48ED-BE5D-818D5D817A66}"/>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B5CCB44-8893-4944-8708-D0D2DC6E72AB}"/>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E69AF28-FA58-4CD4-BD40-02575C9D58E1}"/>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7A03E49-D6FC-4517-B3C2-C5A7D8FAF831}"/>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98A2ACCA-086B-43DA-95B0-6CF4C5887AEF}"/>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6347AF4C-C4F9-44C1-BD43-B58A95B2472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C25C5906-413C-49DB-9C48-D3B1668F2405}"/>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FDC173B0-D064-4F04-8745-16FEA2B9FFB0}"/>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B9327548-AA7B-4C9E-89EA-4C91C70B03A7}"/>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E869455A-E52E-47CA-9403-D26BE8B271CE}"/>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37A61FAB-5555-44F7-B48B-9488EFD14498}"/>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C9B543F3-97AD-4FC8-80DD-6687B6DD85C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3ECC9125-B3A9-4587-9DE8-D1BDCCE34889}"/>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29339ECD-C44F-4203-AD80-5D311C09AE98}"/>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2389216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Chapitre 2 - violet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4"/>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7F45C4"/>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93FF2416-9095-4FEF-8109-A8391CB46BF0}"/>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E32C700C-2CAA-4B4B-BAD2-39B3F512C6A0}"/>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D36FD574-6146-48F7-BB2D-AD0E8D21D9E7}"/>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443D04E-7A60-4252-9473-E83896CF336B}"/>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DA655AB2-92B7-4A8C-AAC3-A4090D25C610}"/>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7E0915A2-D41A-4DD8-9E19-186BE43C5047}"/>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0727FABD-6F50-4C80-A1D8-6242F5AFC33C}"/>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11DC2822-1666-4ABE-B88F-D2198B78CA9D}"/>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686CE9DB-6216-4767-BC06-5B4459831E5B}"/>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2BD2FA8F-635F-4D3F-9400-84495D2FC952}"/>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A00E5E1E-ED66-4B56-803D-EDE8F3FD8838}"/>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AE360D61-7726-4959-A1C5-39E77048F08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4541DC5-7161-4322-BA21-0A8FD669EE12}"/>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B1DE4000-26BC-4AE5-B1D3-B92AD8AFA431}"/>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860986A8-13FE-4BE3-BA2C-22D872BD3670}"/>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09AAB400-F227-4168-87C7-B220B26F84C8}"/>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A7E92FA8-E10D-4B8F-B782-BD8A6EB3F65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B3FC877A-3624-48DF-97CE-EA0D5CDD66B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0E899BDA-F97C-49B2-A431-E0F8141655C4}"/>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62A36178-C93D-4D54-B487-298B949FAF5A}"/>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B4D42643-2FC7-4EDB-9B0B-3B3286DFA7F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A3A15F9-D21D-499B-9714-D7EF27DF0F67}"/>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02534CE1-9FCB-430E-A147-87D847BA3A05}"/>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4A28BE71-53C5-40A3-88A5-71680E9A4BD4}"/>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361A3491-6405-43A2-871E-F67C9BEE6B31}"/>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D1B60A1-A2F0-4BEE-ADBD-BE0461D6B04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6B2D500-EBA4-4C38-AF60-334D00525BE8}"/>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DC8E63CB-BCAA-473B-A68D-89A50CE6ABCC}"/>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008655A4-ADCD-4076-8976-B2FA3E703382}"/>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BDDDFB5B-E1E3-4080-8242-614FEB2401D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44644DFE-5F77-49FB-BC9F-F4D6435818F3}"/>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7C9CD63A-BCD7-43DB-9F4A-37E9F7FE97E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7A040286-F29A-4969-AF8C-99B867CEECF0}"/>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7B86A7E4-B274-451F-A687-B11A9E4957CD}"/>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85199291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Chapitre 3 - ros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6"/>
                </a:solidFill>
              </a:defRPr>
            </a:lvl1pPr>
          </a:lstStyle>
          <a:p>
            <a:r>
              <a:rPr lang="fr-FR" dirty="0"/>
              <a:t>00</a:t>
            </a:r>
          </a:p>
        </p:txBody>
      </p: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43D84126-0D0C-4117-ABE9-5ADD8E397B39}"/>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CD607E7D-D277-4E42-B867-80AEE292FF48}"/>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ECB52D05-E9D7-4D49-BE6A-36860EE4030E}"/>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41F6D821-BD9A-4021-8769-67757CF61556}"/>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96A3B8BA-0A5D-45A6-A363-DEFD4259D4A6}"/>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AC15245C-FD67-4B8C-9A9A-043287F5441B}"/>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7F61C85C-9C01-454E-A5C4-A65269DDCC14}"/>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7D0FCF7D-93A2-4C7E-A56C-E0311B6644E5}"/>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3993A956-18E5-4D28-8A49-493FD832020D}"/>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E524FE5-6C91-4CC5-ADB4-D31E6C0A038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F9697406-C0CB-4FB8-82BE-5176C93CDD01}"/>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708B41E8-FB93-4E0A-9AB9-B50A98C96074}"/>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EB4EE13-AE19-4534-81EA-DEF2D3F71D93}"/>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25DB755D-32F0-41A8-95CC-25465597506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1C1F56DE-64A5-494F-87EF-BFA01637F41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2A14A759-10DC-46B4-9EB7-ABDC9DEB8CE5}"/>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CE7B66A5-EC65-4C9E-85AE-171B4FC3878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2DECF610-0894-4E5C-97E9-56BC8DB5997B}"/>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DA869F89-A8D0-4065-ADF4-E66B6A9710D6}"/>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51D16004-FE4F-4B7F-A1B3-D9508591FC6F}"/>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7A540BB-33BF-4281-ABF9-BB51D6E2C29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A0FB986B-B19F-436B-9466-674FF82BC105}"/>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BC134EE-8597-4F93-B25A-46860C8E646B}"/>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0DBC4B8-9BB9-4FB5-A83E-8DCFAFD763E3}"/>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BA560182-2C8E-4F8A-9232-4C3E898F4ED8}"/>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23DBE36-42AF-4B89-BE0D-36581AA3D3C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04A6909B-27AF-4226-927B-847A8A2FD0A1}"/>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7CC6C36D-9AA9-470B-A17C-D22472DA6FB8}"/>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FE279C00-CFCB-498E-8855-198F24E077F8}"/>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4A1F1E71-30C9-4219-B9F5-6C120908D48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98BBFADA-C309-4956-AF88-8FD64D0841B5}"/>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80CC3ED-B8D4-482F-B179-CF959B0AC510}"/>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A8A634A9-7F21-40AE-ACDC-A9B38456CB18}"/>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A2482CE8-DB21-4B4C-87BD-B2961538205A}"/>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39650609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hapitre 4 - orang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rgbClr val="FF6707"/>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FFA807"/>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FA5228A5-D3B2-480F-A5EC-14488537822E}"/>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AB24C3E5-FFB1-41DC-A35D-DFAE5052D4C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F817436C-369C-4C0E-8165-43291E000269}"/>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ABFF2EA-70C7-437D-81D9-89852A1EC4D5}"/>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CE2D576B-FB49-4C7F-BD1F-E5F3BB1E1854}"/>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6702FE57-2945-4EA6-9AC4-2CF4B1D033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A36AEEDB-2BB2-4C6D-BBD6-1355779D6312}"/>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F6FF3BC0-0008-4212-A992-237CFD35E291}"/>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04206442-D61C-45F1-BCEA-BBD1C6933704}"/>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E48AE650-19F3-4FD0-98AA-284E8117204E}"/>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D27FBD07-770A-4C13-B607-A1EE8664D234}"/>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3CC71885-B395-4581-8CFB-073739420597}"/>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7C975DAE-DB3A-478E-8C25-9CB647B7764F}"/>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4961122B-FA66-4EB1-B77E-01056659781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2281037-059E-4D6E-B531-F3E13FADB1B2}"/>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BCFAA57D-4279-4152-9725-C27AE9AAC9C3}"/>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28036BCE-7971-45A2-99E3-9FE1DA1920E0}"/>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3362F74F-58BA-45BD-91EB-85BE6B60815C}"/>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F084B0EB-31FC-4A9D-B575-D258D19020EC}"/>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F1A3A88F-3AB0-4BE8-B80A-D75E0DAC73ED}"/>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7F89BB33-74EE-47B7-BA9A-AAF9A8BBC2EF}"/>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22016FE0-B9E3-4AB5-947F-3409C9ADFA90}"/>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F85EDB09-DCE0-41E3-9F65-F2B1A166BF7C}"/>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BD8D7399-9AAD-431E-A08E-9B9AB9137B98}"/>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F82A8E10-EED6-436C-B7F9-85F8EA0ED4F4}"/>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93365553-0CE6-4157-9680-F1C14232848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B722991-62A8-4F3F-A489-07461D498AF4}"/>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3761B23E-B00C-4FC1-97FB-E276C71887EF}"/>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1EA52F65-8CA1-44CF-8C3A-23DB1416AC60}"/>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222F807E-BCC3-4A67-A0D0-6AD9A2E8D818}"/>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5707B1FD-32A3-47F9-A400-CC2FAFB1FB9F}"/>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CC11372-F651-4F2B-AE93-0057BB606C53}"/>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F49E74A9-45D6-4E0D-B0F2-FA6BE1AC0522}"/>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09C073DE-D33B-4E19-85C2-9B02522F1F86}"/>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07914451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Mise en valeur - vert">
    <p:bg>
      <p:bgPr>
        <a:gradFill>
          <a:gsLst>
            <a:gs pos="0">
              <a:schemeClr val="accent1"/>
            </a:gs>
            <a:gs pos="97000">
              <a:srgbClr val="36C3A8"/>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F490FDFF-AC3A-46F0-801A-EF544D52512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49D48A65-7E9F-43F5-80ED-EB548946C8E6}"/>
              </a:ext>
            </a:extLst>
          </p:cNvPr>
          <p:cNvSpPr/>
          <p:nvPr userDrawn="1"/>
        </p:nvSpPr>
        <p:spPr>
          <a:xfrm>
            <a:off x="2369" y="1"/>
            <a:ext cx="12187263" cy="6857999"/>
          </a:xfrm>
          <a:prstGeom prst="rect">
            <a:avLst/>
          </a:prstGeom>
          <a:gradFill>
            <a:gsLst>
              <a:gs pos="0">
                <a:schemeClr val="accent1">
                  <a:alpha val="70000"/>
                </a:schemeClr>
              </a:gs>
              <a:gs pos="97000">
                <a:srgbClr val="36C3A8">
                  <a:alpha val="70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08824006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Mise en valeur - bleu">
    <p:bg>
      <p:bgPr>
        <a:gradFill>
          <a:gsLst>
            <a:gs pos="0">
              <a:schemeClr val="accent2"/>
            </a:gs>
            <a:gs pos="97000">
              <a:schemeClr val="accent3"/>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7B8C9871-1043-4F54-8E7A-7139ED811777}"/>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35D9D3B2-AFD5-44C6-BD76-97BBE4211C14}"/>
              </a:ext>
            </a:extLst>
          </p:cNvPr>
          <p:cNvSpPr/>
          <p:nvPr userDrawn="1"/>
        </p:nvSpPr>
        <p:spPr>
          <a:xfrm>
            <a:off x="2369" y="0"/>
            <a:ext cx="12187263" cy="6858000"/>
          </a:xfrm>
          <a:prstGeom prst="rect">
            <a:avLst/>
          </a:prstGeom>
          <a:gradFill rotWithShape="0">
            <a:gsLst>
              <a:gs pos="0">
                <a:schemeClr val="accent2">
                  <a:alpha val="90000"/>
                </a:schemeClr>
              </a:gs>
              <a:gs pos="97000">
                <a:schemeClr val="accent3">
                  <a:alpha val="90000"/>
                </a:schemeClr>
              </a:gs>
            </a:gsLst>
            <a:path path="circle">
              <a:fillToRect l="50019" t="50000" r="49981" b="50000"/>
            </a:path>
            <a:tileRect r="-3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57558677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Mise en valeur - violet">
    <p:bg>
      <p:bgPr>
        <a:gradFill>
          <a:gsLst>
            <a:gs pos="0">
              <a:srgbClr val="7F45C4"/>
            </a:gs>
            <a:gs pos="97000">
              <a:schemeClr val="accent4"/>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C9965F73-7027-40F4-BEB3-9B85A64E9BBB}"/>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9" y="0"/>
            <a:ext cx="12187263" cy="6858000"/>
          </a:xfrm>
          <a:prstGeom prst="rect">
            <a:avLst/>
          </a:prstGeom>
        </p:spPr>
      </p:pic>
      <p:sp>
        <p:nvSpPr>
          <p:cNvPr id="59" name="Rectangle 58">
            <a:extLst>
              <a:ext uri="{FF2B5EF4-FFF2-40B4-BE49-F238E27FC236}">
                <a16:creationId xmlns:a16="http://schemas.microsoft.com/office/drawing/2014/main" xmlns="" id="{72BE30E9-AC74-4C31-8481-A363561A6FBF}"/>
              </a:ext>
            </a:extLst>
          </p:cNvPr>
          <p:cNvSpPr/>
          <p:nvPr userDrawn="1"/>
        </p:nvSpPr>
        <p:spPr>
          <a:xfrm>
            <a:off x="2369" y="1"/>
            <a:ext cx="12187263" cy="6857999"/>
          </a:xfrm>
          <a:prstGeom prst="rect">
            <a:avLst/>
          </a:prstGeom>
          <a:gradFill rotWithShape="0">
            <a:gsLst>
              <a:gs pos="0">
                <a:srgbClr val="7F45C4">
                  <a:alpha val="90000"/>
                </a:srgbClr>
              </a:gs>
              <a:gs pos="97000">
                <a:schemeClr val="accent4">
                  <a:alpha val="90000"/>
                </a:scheme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25135681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Mise en valeur - rose">
    <p:bg>
      <p:bgPr>
        <a:gradFill>
          <a:gsLst>
            <a:gs pos="0">
              <a:schemeClr val="accent5"/>
            </a:gs>
            <a:gs pos="97000">
              <a:schemeClr val="accent6"/>
            </a:gs>
          </a:gsLst>
          <a:path path="circle">
            <a:fillToRect l="50000" t="50000" r="50000" b="50000"/>
          </a:path>
        </a:gradFill>
        <a:effectLst/>
      </p:bgPr>
    </p:bg>
    <p:spTree>
      <p:nvGrpSpPr>
        <p:cNvPr id="1" name=""/>
        <p:cNvGrpSpPr/>
        <p:nvPr/>
      </p:nvGrpSpPr>
      <p:grpSpPr>
        <a:xfrm>
          <a:off x="0" y="0"/>
          <a:ext cx="0" cy="0"/>
          <a:chOff x="0" y="0"/>
          <a:chExt cx="0" cy="0"/>
        </a:xfrm>
      </p:grpSpPr>
      <p:pic>
        <p:nvPicPr>
          <p:cNvPr id="59" name="Image 58">
            <a:extLst>
              <a:ext uri="{FF2B5EF4-FFF2-40B4-BE49-F238E27FC236}">
                <a16:creationId xmlns:a16="http://schemas.microsoft.com/office/drawing/2014/main" xmlns="" id="{73C85AB8-4CDC-4DF5-929C-8B8184CEF772}"/>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8" name="Rectangle 57">
            <a:extLst>
              <a:ext uri="{FF2B5EF4-FFF2-40B4-BE49-F238E27FC236}">
                <a16:creationId xmlns:a16="http://schemas.microsoft.com/office/drawing/2014/main" xmlns="" id="{D78CB5BE-B847-4A91-92AA-07044B0D0BE3}"/>
              </a:ext>
            </a:extLst>
          </p:cNvPr>
          <p:cNvSpPr/>
          <p:nvPr userDrawn="1"/>
        </p:nvSpPr>
        <p:spPr>
          <a:xfrm>
            <a:off x="0" y="0"/>
            <a:ext cx="12192000" cy="6858000"/>
          </a:xfrm>
          <a:prstGeom prst="rect">
            <a:avLst/>
          </a:prstGeom>
          <a:gradFill rotWithShape="0">
            <a:gsLst>
              <a:gs pos="0">
                <a:schemeClr val="accent5">
                  <a:alpha val="85000"/>
                </a:schemeClr>
              </a:gs>
              <a:gs pos="97000">
                <a:schemeClr val="accent6">
                  <a:alpha val="8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65951330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Mise en valeur - orange">
    <p:bg>
      <p:bgPr>
        <a:gradFill>
          <a:gsLst>
            <a:gs pos="0">
              <a:srgbClr val="FFA807"/>
            </a:gs>
            <a:gs pos="97000">
              <a:srgbClr val="FF6707"/>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0BEE2A10-BBB1-42F6-8117-AE19C2036AA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60" name="Rectangle 59">
            <a:extLst>
              <a:ext uri="{FF2B5EF4-FFF2-40B4-BE49-F238E27FC236}">
                <a16:creationId xmlns:a16="http://schemas.microsoft.com/office/drawing/2014/main" xmlns="" id="{A4EFAD04-875A-41AF-967F-CC83FEA79027}"/>
              </a:ext>
            </a:extLst>
          </p:cNvPr>
          <p:cNvSpPr/>
          <p:nvPr userDrawn="1"/>
        </p:nvSpPr>
        <p:spPr>
          <a:xfrm>
            <a:off x="2369" y="1"/>
            <a:ext cx="12187263" cy="6857999"/>
          </a:xfrm>
          <a:prstGeom prst="rect">
            <a:avLst/>
          </a:prstGeom>
          <a:gradFill rotWithShape="0">
            <a:gsLst>
              <a:gs pos="0">
                <a:srgbClr val="FFA807">
                  <a:alpha val="80000"/>
                </a:srgbClr>
              </a:gs>
              <a:gs pos="97000">
                <a:srgbClr val="FF6707">
                  <a:alpha val="80000"/>
                </a:srgb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38802B44-4A59-47B8-96AD-0EEBF2CE2A72}"/>
              </a:ext>
            </a:extLst>
          </p:cNvPr>
          <p:cNvSpPr>
            <a:spLocks noGrp="1"/>
          </p:cNvSpPr>
          <p:nvPr>
            <p:ph type="dt" sz="half" idx="10"/>
          </p:nvPr>
        </p:nvSpPr>
        <p:spPr>
          <a:xfrm>
            <a:off x="10548000" y="6287526"/>
            <a:ext cx="900000" cy="365125"/>
          </a:xfrm>
        </p:spPr>
        <p:txBody>
          <a:bodyPr/>
          <a:lstStyle>
            <a:lvl1pPr>
              <a:defRPr sz="1000"/>
            </a:lvl1pPr>
          </a:lstStyle>
          <a:p>
            <a:fld id="{546A2045-5E15-473D-A1FC-627A4DE879E7}"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60560001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Fin">
    <p:bg>
      <p:bgPr>
        <a:gradFill>
          <a:gsLst>
            <a:gs pos="0">
              <a:srgbClr val="26606C"/>
            </a:gs>
            <a:gs pos="97000">
              <a:schemeClr val="tx2"/>
            </a:gs>
          </a:gsLst>
          <a:path path="circle">
            <a:fillToRect l="50000" t="50000" r="50000" b="50000"/>
          </a:path>
        </a:gra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xmlns="" id="{6EC136CA-27F8-49DD-B209-4DAA16D2E953}"/>
              </a:ext>
            </a:extLst>
          </p:cNvPr>
          <p:cNvPicPr>
            <a:picLocks noChangeAspect="1"/>
          </p:cNvPicPr>
          <p:nvPr userDrawn="1"/>
        </p:nvPicPr>
        <p:blipFill rotWithShape="1">
          <a:blip r:embed="rId2" cstate="print">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1524000" y="1"/>
            <a:ext cx="9144000" cy="6598762"/>
          </a:xfrm>
        </p:spPr>
        <p:txBody>
          <a:bodyPr wrap="none" anchor="ctr">
            <a:normAutofit/>
          </a:bodyPr>
          <a:lstStyle>
            <a:lvl1pPr algn="ctr">
              <a:defRPr sz="6000" spc="200" baseline="0">
                <a:solidFill>
                  <a:schemeClr val="bg1"/>
                </a:solidFill>
              </a:defRPr>
            </a:lvl1pPr>
          </a:lstStyle>
          <a:p>
            <a:r>
              <a:rPr lang="fr-FR" dirty="0"/>
              <a:t>Modifiez le style du titre</a:t>
            </a:r>
          </a:p>
        </p:txBody>
      </p:sp>
      <p:sp>
        <p:nvSpPr>
          <p:cNvPr id="5" name="Triangle rectangle 4">
            <a:extLst>
              <a:ext uri="{FF2B5EF4-FFF2-40B4-BE49-F238E27FC236}">
                <a16:creationId xmlns:a16="http://schemas.microsoft.com/office/drawing/2014/main" xmlns="" id="{3960E171-2C93-4931-973D-4841A8F0A1E4}"/>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7" name="Image 6">
            <a:extLst>
              <a:ext uri="{FF2B5EF4-FFF2-40B4-BE49-F238E27FC236}">
                <a16:creationId xmlns:a16="http://schemas.microsoft.com/office/drawing/2014/main" xmlns="" id="{D656A18B-B9C5-439C-B965-40F567CC8CF5}"/>
              </a:ext>
            </a:extLst>
          </p:cNvPr>
          <p:cNvPicPr>
            <a:picLocks noChangeAspect="1"/>
          </p:cNvPicPr>
          <p:nvPr userDrawn="1"/>
        </p:nvPicPr>
        <p:blipFill>
          <a:blip r:embed="rId4" cstate="print">
            <a:extLst>
              <a:ext uri="{28A0092B-C50C-407E-A947-70E740481C1C}">
                <a14:useLocalDpi xmlns:a14="http://schemas.microsoft.com/office/drawing/2010/main" xmlns="" val="0"/>
              </a:ext>
            </a:extLst>
          </a:blip>
          <a:stretch>
            <a:fillRect/>
          </a:stretch>
        </p:blipFill>
        <p:spPr>
          <a:xfrm>
            <a:off x="9533467" y="5622208"/>
            <a:ext cx="2112434" cy="687642"/>
          </a:xfrm>
          <a:prstGeom prst="rect">
            <a:avLst/>
          </a:prstGeom>
        </p:spPr>
      </p:pic>
    </p:spTree>
    <p:extLst>
      <p:ext uri="{BB962C8B-B14F-4D97-AF65-F5344CB8AC3E}">
        <p14:creationId xmlns:p14="http://schemas.microsoft.com/office/powerpoint/2010/main" xmlns="" val="78977194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 preserve="1">
  <p:cSld name="Couverture 1 - vert">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bg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xmlns="" id="{A0B52EEB-E28D-4AFF-8111-ABA830A916E6}"/>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48" name="Freeform 5">
            <a:extLst>
              <a:ext uri="{FF2B5EF4-FFF2-40B4-BE49-F238E27FC236}">
                <a16:creationId xmlns:a16="http://schemas.microsoft.com/office/drawing/2014/main" xmlns="" id="{6D897235-2520-457C-949A-CC1A9DCD80BC}"/>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4" name="Image 3" descr="Une image contenant signe, objet, moniteur, horloge&#10;&#10;Description générée automatiquement">
            <a:extLst>
              <a:ext uri="{FF2B5EF4-FFF2-40B4-BE49-F238E27FC236}">
                <a16:creationId xmlns:a16="http://schemas.microsoft.com/office/drawing/2014/main" xmlns="" id="{2A3FE8C7-F574-4A98-B204-44384F14913B}"/>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311935" y="5827625"/>
            <a:ext cx="2381372" cy="787440"/>
          </a:xfrm>
          <a:prstGeom prst="rect">
            <a:avLst/>
          </a:prstGeom>
        </p:spPr>
      </p:pic>
      <p:pic>
        <p:nvPicPr>
          <p:cNvPr id="5" name="Image 4" descr="C:\Users\002697\Pictures\AGEFIPH_LOGO-BASELINE-VERTICAL_cmjn.jpg">
            <a:extLst>
              <a:ext uri="{FF2B5EF4-FFF2-40B4-BE49-F238E27FC236}">
                <a16:creationId xmlns:a16="http://schemas.microsoft.com/office/drawing/2014/main" xmlns="" id="{5EF0041B-F4FD-4337-B34D-0535D3B75C2B}"/>
              </a:ext>
            </a:extLst>
          </p:cNvPr>
          <p:cNvPicPr/>
          <p:nvPr userDrawn="1"/>
        </p:nvPicPr>
        <p:blipFill>
          <a:blip r:embed="rId3" cstate="print">
            <a:extLst>
              <a:ext uri="{28A0092B-C50C-407E-A947-70E740481C1C}">
                <a14:useLocalDpi xmlns:a14="http://schemas.microsoft.com/office/drawing/2010/main" xmlns="" val="0"/>
              </a:ext>
            </a:extLst>
          </a:blip>
          <a:srcRect/>
          <a:stretch>
            <a:fillRect/>
          </a:stretch>
        </p:blipFill>
        <p:spPr bwMode="auto">
          <a:xfrm>
            <a:off x="10429217" y="4767475"/>
            <a:ext cx="1469715" cy="688851"/>
          </a:xfrm>
          <a:prstGeom prst="rect">
            <a:avLst/>
          </a:prstGeom>
          <a:noFill/>
          <a:ln>
            <a:noFill/>
          </a:ln>
        </p:spPr>
      </p:pic>
    </p:spTree>
    <p:extLst>
      <p:ext uri="{BB962C8B-B14F-4D97-AF65-F5344CB8AC3E}">
        <p14:creationId xmlns:p14="http://schemas.microsoft.com/office/powerpoint/2010/main" xmlns="" val="101286856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 preserve="1">
  <p:cSld name="Couverture 2 - bleu">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xmlns="" id="{9B98D1A2-E247-4444-B99E-99F9B32C48BF}"/>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05524195-A187-410F-92A8-55F7774E1AA8}"/>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4" name="Image 3" descr="Une image contenant signe, objet, moniteur, horloge&#10;&#10;Description générée automatiquement">
            <a:extLst>
              <a:ext uri="{FF2B5EF4-FFF2-40B4-BE49-F238E27FC236}">
                <a16:creationId xmlns:a16="http://schemas.microsoft.com/office/drawing/2014/main" xmlns="" id="{C3B4444F-948B-4807-837A-925E705786A1}"/>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411326" y="5663758"/>
            <a:ext cx="2381372" cy="787440"/>
          </a:xfrm>
          <a:prstGeom prst="rect">
            <a:avLst/>
          </a:prstGeom>
        </p:spPr>
      </p:pic>
      <p:pic>
        <p:nvPicPr>
          <p:cNvPr id="5" name="Image 4" descr="C:\Users\002697\Pictures\AGEFIPH_LOGO-BASELINE-VERTICAL_cmjn.jpg">
            <a:extLst>
              <a:ext uri="{FF2B5EF4-FFF2-40B4-BE49-F238E27FC236}">
                <a16:creationId xmlns:a16="http://schemas.microsoft.com/office/drawing/2014/main" xmlns="" id="{589E5583-6946-4C9A-88CB-CD54CAE86BA0}"/>
              </a:ext>
            </a:extLst>
          </p:cNvPr>
          <p:cNvPicPr/>
          <p:nvPr userDrawn="1"/>
        </p:nvPicPr>
        <p:blipFill>
          <a:blip r:embed="rId3" cstate="print">
            <a:extLst>
              <a:ext uri="{28A0092B-C50C-407E-A947-70E740481C1C}">
                <a14:useLocalDpi xmlns:a14="http://schemas.microsoft.com/office/drawing/2010/main" xmlns="" val="0"/>
              </a:ext>
            </a:extLst>
          </a:blip>
          <a:srcRect/>
          <a:stretch>
            <a:fillRect/>
          </a:stretch>
        </p:blipFill>
        <p:spPr bwMode="auto">
          <a:xfrm>
            <a:off x="10429217" y="4767475"/>
            <a:ext cx="1469715" cy="688851"/>
          </a:xfrm>
          <a:prstGeom prst="rect">
            <a:avLst/>
          </a:prstGeom>
          <a:noFill/>
          <a:ln>
            <a:noFill/>
          </a:ln>
        </p:spPr>
      </p:pic>
    </p:spTree>
    <p:extLst>
      <p:ext uri="{BB962C8B-B14F-4D97-AF65-F5344CB8AC3E}">
        <p14:creationId xmlns:p14="http://schemas.microsoft.com/office/powerpoint/2010/main" xmlns="" val="13709566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 preserve="1">
  <p:cSld name="Couverture 3 - rose">
    <p:bg>
      <p:bgPr>
        <a:solidFill>
          <a:schemeClr val="bg1">
            <a:lumMod val="75000"/>
          </a:schemeClr>
        </a:solidFill>
        <a:effectLst/>
      </p:bgPr>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xmlns="" id="{3466BBC6-3CEC-4315-BDC5-4E551AC05C54}"/>
              </a:ext>
            </a:extLst>
          </p:cNvPr>
          <p:cNvSpPr/>
          <p:nvPr userDrawn="1"/>
        </p:nvSpPr>
        <p:spPr>
          <a:xfrm>
            <a:off x="0" y="0"/>
            <a:ext cx="12193200" cy="6858000"/>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648000" y="1746099"/>
            <a:ext cx="8154185" cy="3365802"/>
          </a:xfrm>
        </p:spPr>
        <p:txBody>
          <a:bodyPr anchor="ctr">
            <a:normAutofit/>
          </a:bodyPr>
          <a:lstStyle>
            <a:lvl1pPr algn="l">
              <a:defRPr sz="4000" b="1" spc="0" baseline="0">
                <a:solidFill>
                  <a:schemeClr val="bg1"/>
                </a:solidFill>
              </a:defRPr>
            </a:lvl1pPr>
          </a:lstStyle>
          <a:p>
            <a:r>
              <a:rPr lang="fr-FR" dirty="0"/>
              <a:t>Modifiez le style du titre</a:t>
            </a:r>
          </a:p>
        </p:txBody>
      </p:sp>
      <p:sp>
        <p:nvSpPr>
          <p:cNvPr id="3" name="Sous-titre 2">
            <a:extLst>
              <a:ext uri="{FF2B5EF4-FFF2-40B4-BE49-F238E27FC236}">
                <a16:creationId xmlns:a16="http://schemas.microsoft.com/office/drawing/2014/main" xmlns="" id="{F0678F75-A7AB-4E2D-8F1C-5D3D78E9A230}"/>
              </a:ext>
            </a:extLst>
          </p:cNvPr>
          <p:cNvSpPr>
            <a:spLocks noGrp="1"/>
          </p:cNvSpPr>
          <p:nvPr>
            <p:ph type="subTitle" idx="1" hasCustomPrompt="1"/>
          </p:nvPr>
        </p:nvSpPr>
        <p:spPr>
          <a:xfrm>
            <a:off x="647999" y="6321239"/>
            <a:ext cx="6480000" cy="259918"/>
          </a:xfrm>
        </p:spPr>
        <p:txBody>
          <a:bodyPr anchor="ctr">
            <a:normAutofit/>
          </a:bodyPr>
          <a:lstStyle>
            <a:lvl1pPr marL="0" indent="0" algn="l">
              <a:buNone/>
              <a:defRPr sz="1200" b="0" i="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dirty="0"/>
              <a:t>00.00.0000</a:t>
            </a:r>
          </a:p>
        </p:txBody>
      </p:sp>
      <p:sp>
        <p:nvSpPr>
          <p:cNvPr id="24" name="Triangle rectangle 23">
            <a:extLst>
              <a:ext uri="{FF2B5EF4-FFF2-40B4-BE49-F238E27FC236}">
                <a16:creationId xmlns:a16="http://schemas.microsoft.com/office/drawing/2014/main" xmlns="" id="{EE4BA4D6-C399-4ED8-A7D7-2239C05A989C}"/>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xmlns="" id="{0481103D-4CE9-4809-B61C-22317935ED2E}"/>
              </a:ext>
            </a:extLst>
          </p:cNvPr>
          <p:cNvSpPr/>
          <p:nvPr userDrawn="1"/>
        </p:nvSpPr>
        <p:spPr>
          <a:xfrm>
            <a:off x="12376982" y="597123"/>
            <a:ext cx="1492319" cy="2052000"/>
          </a:xfrm>
          <a:prstGeom prst="rect">
            <a:avLst/>
          </a:prstGeom>
          <a:solidFill>
            <a:srgbClr val="F2F2F2"/>
          </a:solidFill>
          <a:ln>
            <a:noFill/>
          </a:ln>
          <a:effectLst>
            <a:outerShdw blurRad="50800" dist="25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90000" tIns="90000" bIns="108000" numCol="1" rtlCol="0" anchor="ctr" anchorCtr="0">
            <a:normAutofit/>
          </a:bodyPr>
          <a:lstStyle/>
          <a:p>
            <a:pPr>
              <a:spcBef>
                <a:spcPts val="600"/>
              </a:spcBef>
            </a:pPr>
            <a:r>
              <a:rPr lang="en-GB" altLang="en-GB" sz="1000" b="1" dirty="0" err="1">
                <a:solidFill>
                  <a:schemeClr val="accent6"/>
                </a:solidFill>
              </a:rPr>
              <a:t>Visuel</a:t>
            </a:r>
            <a:r>
              <a:rPr lang="en-GB" altLang="en-GB" sz="1000" b="1" dirty="0">
                <a:solidFill>
                  <a:schemeClr val="accent6"/>
                </a:solidFill>
              </a:rPr>
              <a:t> </a:t>
            </a:r>
            <a:r>
              <a:rPr lang="en-GB" altLang="en-GB" sz="800" b="1" dirty="0">
                <a:solidFill>
                  <a:schemeClr val="accent6"/>
                </a:solidFill>
              </a:rPr>
              <a:t>:</a:t>
            </a:r>
          </a:p>
          <a:p>
            <a:pPr>
              <a:spcBef>
                <a:spcPts val="600"/>
              </a:spcBef>
            </a:pPr>
            <a:r>
              <a:rPr lang="en-GB" altLang="en-GB" sz="800" i="1" dirty="0">
                <a:solidFill>
                  <a:schemeClr val="tx1"/>
                </a:solidFill>
              </a:rPr>
              <a:t>Pour changer le </a:t>
            </a:r>
            <a:r>
              <a:rPr lang="en-GB" altLang="en-GB" sz="800" i="1" dirty="0" err="1">
                <a:solidFill>
                  <a:schemeClr val="tx1"/>
                </a:solidFill>
              </a:rPr>
              <a:t>visuel</a:t>
            </a:r>
            <a:r>
              <a:rPr lang="en-GB" altLang="en-GB" sz="800" i="1" dirty="0">
                <a:solidFill>
                  <a:schemeClr val="tx1"/>
                </a:solidFill>
              </a:rPr>
              <a:t> </a:t>
            </a:r>
            <a:br>
              <a:rPr lang="en-GB" altLang="en-GB" sz="800" i="1" dirty="0">
                <a:solidFill>
                  <a:schemeClr val="tx1"/>
                </a:solidFill>
              </a:rPr>
            </a:br>
            <a:r>
              <a:rPr lang="en-GB" altLang="en-GB" sz="800" i="1" dirty="0">
                <a:solidFill>
                  <a:schemeClr val="tx1"/>
                </a:solidFill>
              </a:rPr>
              <a:t>de </a:t>
            </a:r>
            <a:r>
              <a:rPr lang="en-GB" altLang="en-GB" sz="800" i="1" dirty="0" err="1">
                <a:solidFill>
                  <a:schemeClr val="tx1"/>
                </a:solidFill>
              </a:rPr>
              <a:t>l’arrière</a:t>
            </a:r>
            <a:r>
              <a:rPr lang="en-GB" altLang="en-GB" sz="800" i="1" dirty="0">
                <a:solidFill>
                  <a:schemeClr val="tx1"/>
                </a:solidFill>
              </a:rPr>
              <a:t> plan : </a:t>
            </a:r>
          </a:p>
          <a:p>
            <a:pPr marL="88900" indent="-88900">
              <a:spcBef>
                <a:spcPts val="600"/>
              </a:spcBef>
              <a:buFont typeface="Arial" panose="020B0604020202020204" pitchFamily="34" charset="0"/>
              <a:buChar char="•"/>
            </a:pPr>
            <a:r>
              <a:rPr lang="en-GB" altLang="en-GB" sz="800" dirty="0">
                <a:solidFill>
                  <a:schemeClr val="tx1"/>
                </a:solidFill>
              </a:rPr>
              <a:t>Onglet “Conception”</a:t>
            </a:r>
          </a:p>
          <a:p>
            <a:pPr marL="88900" indent="-88900">
              <a:spcBef>
                <a:spcPts val="600"/>
              </a:spcBef>
              <a:buFont typeface="Arial" panose="020B0604020202020204" pitchFamily="34" charset="0"/>
              <a:buChar char="•"/>
            </a:pPr>
            <a:r>
              <a:rPr lang="en-GB" altLang="en-GB" sz="800" dirty="0">
                <a:solidFill>
                  <a:schemeClr val="tx1"/>
                </a:solidFill>
              </a:rPr>
              <a:t>Cliquer sur “mise </a:t>
            </a:r>
            <a:r>
              <a:rPr lang="en-GB" altLang="en-GB" sz="800" dirty="0" err="1">
                <a:solidFill>
                  <a:schemeClr val="tx1"/>
                </a:solidFill>
              </a:rPr>
              <a:t>en</a:t>
            </a:r>
            <a:r>
              <a:rPr lang="en-GB" altLang="en-GB" sz="800" dirty="0">
                <a:solidFill>
                  <a:schemeClr val="tx1"/>
                </a:solidFill>
              </a:rPr>
              <a:t> </a:t>
            </a:r>
            <a:r>
              <a:rPr lang="en-GB" altLang="en-GB" sz="800" dirty="0" err="1">
                <a:solidFill>
                  <a:schemeClr val="tx1"/>
                </a:solidFill>
              </a:rPr>
              <a:t>forme</a:t>
            </a:r>
            <a:r>
              <a:rPr lang="en-GB" altLang="en-GB" sz="800" dirty="0">
                <a:solidFill>
                  <a:schemeClr val="tx1"/>
                </a:solidFill>
              </a:rPr>
              <a:t> </a:t>
            </a:r>
            <a:br>
              <a:rPr lang="en-GB" altLang="en-GB" sz="800" dirty="0">
                <a:solidFill>
                  <a:schemeClr val="tx1"/>
                </a:solidFill>
              </a:rPr>
            </a:br>
            <a:r>
              <a:rPr lang="en-GB" altLang="en-GB" sz="800" dirty="0">
                <a:solidFill>
                  <a:schemeClr val="tx1"/>
                </a:solidFill>
              </a:rPr>
              <a:t>de </a:t>
            </a:r>
            <a:r>
              <a:rPr lang="en-GB" altLang="en-GB" sz="800" dirty="0" err="1">
                <a:solidFill>
                  <a:schemeClr val="tx1"/>
                </a:solidFill>
              </a:rPr>
              <a:t>l’arrière</a:t>
            </a:r>
            <a:r>
              <a:rPr lang="en-GB" altLang="en-GB" sz="800" dirty="0">
                <a:solidFill>
                  <a:schemeClr val="tx1"/>
                </a:solidFill>
              </a:rPr>
              <a:t> plan”</a:t>
            </a:r>
          </a:p>
          <a:p>
            <a:pPr marL="88900" indent="-88900">
              <a:spcBef>
                <a:spcPts val="600"/>
              </a:spcBef>
              <a:buFont typeface="Arial" panose="020B0604020202020204" pitchFamily="34" charset="0"/>
              <a:buChar char="•"/>
            </a:pPr>
            <a:r>
              <a:rPr lang="en-GB" altLang="en-GB" sz="800" dirty="0" err="1">
                <a:solidFill>
                  <a:schemeClr val="tx1"/>
                </a:solidFill>
              </a:rPr>
              <a:t>Cocher</a:t>
            </a:r>
            <a:r>
              <a:rPr lang="en-GB" altLang="en-GB" sz="800" dirty="0">
                <a:solidFill>
                  <a:schemeClr val="tx1"/>
                </a:solidFill>
              </a:rPr>
              <a:t> “</a:t>
            </a:r>
            <a:r>
              <a:rPr lang="en-GB" altLang="en-GB" sz="800" dirty="0" err="1">
                <a:solidFill>
                  <a:schemeClr val="tx1"/>
                </a:solidFill>
              </a:rPr>
              <a:t>Remplissage</a:t>
            </a:r>
            <a:r>
              <a:rPr lang="en-GB" altLang="en-GB" sz="800" dirty="0">
                <a:solidFill>
                  <a:schemeClr val="tx1"/>
                </a:solidFill>
              </a:rPr>
              <a:t/>
            </a:r>
            <a:br>
              <a:rPr lang="en-GB" altLang="en-GB" sz="800" dirty="0">
                <a:solidFill>
                  <a:schemeClr val="tx1"/>
                </a:solidFill>
              </a:rPr>
            </a:br>
            <a:r>
              <a:rPr lang="en-GB" altLang="en-GB" sz="800" dirty="0">
                <a:solidFill>
                  <a:schemeClr val="tx1"/>
                </a:solidFill>
              </a:rPr>
              <a:t>avec image </a:t>
            </a:r>
            <a:r>
              <a:rPr lang="en-GB" altLang="en-GB" sz="800" dirty="0" err="1">
                <a:solidFill>
                  <a:schemeClr val="tx1"/>
                </a:solidFill>
              </a:rPr>
              <a:t>ou</a:t>
            </a:r>
            <a:r>
              <a:rPr lang="en-GB" altLang="en-GB" sz="800" dirty="0">
                <a:solidFill>
                  <a:schemeClr val="tx1"/>
                </a:solidFill>
              </a:rPr>
              <a:t> texture”</a:t>
            </a:r>
          </a:p>
          <a:p>
            <a:pPr marL="88900" indent="-88900">
              <a:spcBef>
                <a:spcPts val="600"/>
              </a:spcBef>
              <a:buFont typeface="Arial" panose="020B0604020202020204" pitchFamily="34" charset="0"/>
              <a:buChar char="•"/>
            </a:pPr>
            <a:r>
              <a:rPr lang="en-GB" altLang="en-GB" sz="800" dirty="0">
                <a:solidFill>
                  <a:schemeClr val="tx1"/>
                </a:solidFill>
              </a:rPr>
              <a:t>Cliquer sur “</a:t>
            </a:r>
            <a:r>
              <a:rPr lang="en-GB" altLang="en-GB" sz="800" dirty="0" err="1">
                <a:solidFill>
                  <a:schemeClr val="tx1"/>
                </a:solidFill>
              </a:rPr>
              <a:t>Fichier</a:t>
            </a:r>
            <a:r>
              <a:rPr lang="en-GB" altLang="en-GB" sz="800" dirty="0">
                <a:solidFill>
                  <a:schemeClr val="tx1"/>
                </a:solidFill>
              </a:rPr>
              <a:t>…”</a:t>
            </a:r>
          </a:p>
          <a:p>
            <a:pPr marL="88900" indent="-88900">
              <a:spcBef>
                <a:spcPts val="600"/>
              </a:spcBef>
              <a:buFont typeface="Arial" panose="020B0604020202020204" pitchFamily="34" charset="0"/>
              <a:buChar char="•"/>
            </a:pPr>
            <a:r>
              <a:rPr lang="en-GB" altLang="en-GB" sz="800" dirty="0">
                <a:solidFill>
                  <a:schemeClr val="tx1"/>
                </a:solidFill>
              </a:rPr>
              <a:t>Importer le </a:t>
            </a:r>
            <a:r>
              <a:rPr lang="en-GB" altLang="en-GB" sz="800" dirty="0" err="1">
                <a:solidFill>
                  <a:schemeClr val="tx1"/>
                </a:solidFill>
              </a:rPr>
              <a:t>visuel</a:t>
            </a:r>
            <a:r>
              <a:rPr lang="en-GB" altLang="en-GB" sz="800" dirty="0">
                <a:solidFill>
                  <a:schemeClr val="tx1"/>
                </a:solidFill>
              </a:rPr>
              <a:t> </a:t>
            </a:r>
            <a:r>
              <a:rPr lang="en-GB" altLang="en-GB" sz="800" dirty="0" err="1">
                <a:solidFill>
                  <a:schemeClr val="tx1"/>
                </a:solidFill>
              </a:rPr>
              <a:t>depuis</a:t>
            </a:r>
            <a:r>
              <a:rPr lang="en-GB" altLang="en-GB" sz="800" dirty="0">
                <a:solidFill>
                  <a:schemeClr val="tx1"/>
                </a:solidFill>
              </a:rPr>
              <a:t> </a:t>
            </a:r>
            <a:br>
              <a:rPr lang="en-GB" altLang="en-GB" sz="800" dirty="0">
                <a:solidFill>
                  <a:schemeClr val="tx1"/>
                </a:solidFill>
              </a:rPr>
            </a:br>
            <a:r>
              <a:rPr lang="en-GB" altLang="en-GB" sz="800" dirty="0" err="1">
                <a:solidFill>
                  <a:schemeClr val="tx1"/>
                </a:solidFill>
              </a:rPr>
              <a:t>votre</a:t>
            </a:r>
            <a:r>
              <a:rPr lang="en-GB" altLang="en-GB" sz="800" dirty="0">
                <a:solidFill>
                  <a:schemeClr val="tx1"/>
                </a:solidFill>
              </a:rPr>
              <a:t> </a:t>
            </a:r>
            <a:r>
              <a:rPr lang="en-GB" altLang="en-GB" sz="800" dirty="0" err="1">
                <a:solidFill>
                  <a:schemeClr val="tx1"/>
                </a:solidFill>
              </a:rPr>
              <a:t>ordinateur</a:t>
            </a:r>
            <a:endParaRPr lang="en-GB" altLang="en-GB" sz="800" dirty="0">
              <a:solidFill>
                <a:schemeClr val="tx1"/>
              </a:solidFill>
            </a:endParaRPr>
          </a:p>
        </p:txBody>
      </p:sp>
      <p:sp>
        <p:nvSpPr>
          <p:cNvPr id="30" name="Freeform 5">
            <a:extLst>
              <a:ext uri="{FF2B5EF4-FFF2-40B4-BE49-F238E27FC236}">
                <a16:creationId xmlns:a16="http://schemas.microsoft.com/office/drawing/2014/main" xmlns="" id="{322B8CA0-A55D-4D42-B24F-C718A27C3453}"/>
              </a:ext>
            </a:extLst>
          </p:cNvPr>
          <p:cNvSpPr>
            <a:spLocks noEditPoints="1"/>
          </p:cNvSpPr>
          <p:nvPr userDrawn="1"/>
        </p:nvSpPr>
        <p:spPr>
          <a:xfrm>
            <a:off x="12910416" y="40084"/>
            <a:ext cx="425450" cy="425450"/>
          </a:xfrm>
          <a:custGeom>
            <a:avLst/>
            <a:gdLst>
              <a:gd name="T0" fmla="*/ 173 w 346"/>
              <a:gd name="T1" fmla="*/ 0 h 346"/>
              <a:gd name="T2" fmla="*/ 0 w 346"/>
              <a:gd name="T3" fmla="*/ 173 h 346"/>
              <a:gd name="T4" fmla="*/ 173 w 346"/>
              <a:gd name="T5" fmla="*/ 346 h 346"/>
              <a:gd name="T6" fmla="*/ 346 w 346"/>
              <a:gd name="T7" fmla="*/ 173 h 346"/>
              <a:gd name="T8" fmla="*/ 173 w 346"/>
              <a:gd name="T9" fmla="*/ 0 h 346"/>
              <a:gd name="T10" fmla="*/ 201 w 346"/>
              <a:gd name="T11" fmla="*/ 247 h 346"/>
              <a:gd name="T12" fmla="*/ 128 w 346"/>
              <a:gd name="T13" fmla="*/ 290 h 346"/>
              <a:gd name="T14" fmla="*/ 111 w 346"/>
              <a:gd name="T15" fmla="*/ 278 h 346"/>
              <a:gd name="T16" fmla="*/ 112 w 346"/>
              <a:gd name="T17" fmla="*/ 272 h 346"/>
              <a:gd name="T18" fmla="*/ 153 w 346"/>
              <a:gd name="T19" fmla="*/ 172 h 346"/>
              <a:gd name="T20" fmla="*/ 150 w 346"/>
              <a:gd name="T21" fmla="*/ 165 h 346"/>
              <a:gd name="T22" fmla="*/ 126 w 346"/>
              <a:gd name="T23" fmla="*/ 175 h 346"/>
              <a:gd name="T24" fmla="*/ 121 w 346"/>
              <a:gd name="T25" fmla="*/ 173 h 346"/>
              <a:gd name="T26" fmla="*/ 126 w 346"/>
              <a:gd name="T27" fmla="*/ 163 h 346"/>
              <a:gd name="T28" fmla="*/ 195 w 346"/>
              <a:gd name="T29" fmla="*/ 128 h 346"/>
              <a:gd name="T30" fmla="*/ 205 w 346"/>
              <a:gd name="T31" fmla="*/ 141 h 346"/>
              <a:gd name="T32" fmla="*/ 201 w 346"/>
              <a:gd name="T33" fmla="*/ 154 h 346"/>
              <a:gd name="T34" fmla="*/ 164 w 346"/>
              <a:gd name="T35" fmla="*/ 247 h 346"/>
              <a:gd name="T36" fmla="*/ 169 w 346"/>
              <a:gd name="T37" fmla="*/ 252 h 346"/>
              <a:gd name="T38" fmla="*/ 196 w 346"/>
              <a:gd name="T39" fmla="*/ 235 h 346"/>
              <a:gd name="T40" fmla="*/ 204 w 346"/>
              <a:gd name="T41" fmla="*/ 231 h 346"/>
              <a:gd name="T42" fmla="*/ 207 w 346"/>
              <a:gd name="T43" fmla="*/ 234 h 346"/>
              <a:gd name="T44" fmla="*/ 201 w 346"/>
              <a:gd name="T45" fmla="*/ 247 h 346"/>
              <a:gd name="T46" fmla="*/ 192 w 346"/>
              <a:gd name="T47" fmla="*/ 98 h 346"/>
              <a:gd name="T48" fmla="*/ 182 w 346"/>
              <a:gd name="T49" fmla="*/ 95 h 346"/>
              <a:gd name="T50" fmla="*/ 173 w 346"/>
              <a:gd name="T51" fmla="*/ 76 h 346"/>
              <a:gd name="T52" fmla="*/ 186 w 346"/>
              <a:gd name="T53" fmla="*/ 52 h 346"/>
              <a:gd name="T54" fmla="*/ 198 w 346"/>
              <a:gd name="T55" fmla="*/ 48 h 346"/>
              <a:gd name="T56" fmla="*/ 219 w 346"/>
              <a:gd name="T57" fmla="*/ 70 h 346"/>
              <a:gd name="T58" fmla="*/ 192 w 346"/>
              <a:gd name="T59" fmla="*/ 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46" h="346">
                <a:moveTo>
                  <a:pt x="173" y="0"/>
                </a:moveTo>
                <a:cubicBezTo>
                  <a:pt x="78" y="0"/>
                  <a:pt x="0" y="78"/>
                  <a:pt x="0" y="173"/>
                </a:cubicBezTo>
                <a:cubicBezTo>
                  <a:pt x="0" y="268"/>
                  <a:pt x="78" y="346"/>
                  <a:pt x="173" y="346"/>
                </a:cubicBezTo>
                <a:cubicBezTo>
                  <a:pt x="268" y="346"/>
                  <a:pt x="346" y="268"/>
                  <a:pt x="346" y="173"/>
                </a:cubicBezTo>
                <a:cubicBezTo>
                  <a:pt x="346" y="78"/>
                  <a:pt x="268" y="0"/>
                  <a:pt x="173" y="0"/>
                </a:cubicBezTo>
                <a:close/>
                <a:moveTo>
                  <a:pt x="201" y="247"/>
                </a:moveTo>
                <a:cubicBezTo>
                  <a:pt x="182" y="270"/>
                  <a:pt x="143" y="290"/>
                  <a:pt x="128" y="290"/>
                </a:cubicBezTo>
                <a:cubicBezTo>
                  <a:pt x="122" y="290"/>
                  <a:pt x="111" y="284"/>
                  <a:pt x="111" y="278"/>
                </a:cubicBezTo>
                <a:cubicBezTo>
                  <a:pt x="111" y="276"/>
                  <a:pt x="111" y="276"/>
                  <a:pt x="112" y="272"/>
                </a:cubicBezTo>
                <a:cubicBezTo>
                  <a:pt x="126" y="238"/>
                  <a:pt x="138" y="213"/>
                  <a:pt x="153" y="172"/>
                </a:cubicBezTo>
                <a:cubicBezTo>
                  <a:pt x="154" y="169"/>
                  <a:pt x="153" y="165"/>
                  <a:pt x="150" y="165"/>
                </a:cubicBezTo>
                <a:cubicBezTo>
                  <a:pt x="146" y="165"/>
                  <a:pt x="136" y="169"/>
                  <a:pt x="126" y="175"/>
                </a:cubicBezTo>
                <a:cubicBezTo>
                  <a:pt x="125" y="177"/>
                  <a:pt x="121" y="174"/>
                  <a:pt x="121" y="173"/>
                </a:cubicBezTo>
                <a:cubicBezTo>
                  <a:pt x="121" y="170"/>
                  <a:pt x="123" y="167"/>
                  <a:pt x="126" y="163"/>
                </a:cubicBezTo>
                <a:cubicBezTo>
                  <a:pt x="134" y="154"/>
                  <a:pt x="171" y="128"/>
                  <a:pt x="195" y="128"/>
                </a:cubicBezTo>
                <a:cubicBezTo>
                  <a:pt x="199" y="128"/>
                  <a:pt x="205" y="137"/>
                  <a:pt x="205" y="141"/>
                </a:cubicBezTo>
                <a:cubicBezTo>
                  <a:pt x="205" y="144"/>
                  <a:pt x="202" y="151"/>
                  <a:pt x="201" y="154"/>
                </a:cubicBezTo>
                <a:cubicBezTo>
                  <a:pt x="182" y="197"/>
                  <a:pt x="176" y="218"/>
                  <a:pt x="164" y="247"/>
                </a:cubicBezTo>
                <a:cubicBezTo>
                  <a:pt x="163" y="251"/>
                  <a:pt x="166" y="252"/>
                  <a:pt x="169" y="252"/>
                </a:cubicBezTo>
                <a:cubicBezTo>
                  <a:pt x="172" y="252"/>
                  <a:pt x="182" y="247"/>
                  <a:pt x="196" y="235"/>
                </a:cubicBezTo>
                <a:cubicBezTo>
                  <a:pt x="201" y="231"/>
                  <a:pt x="202" y="231"/>
                  <a:pt x="204" y="231"/>
                </a:cubicBezTo>
                <a:cubicBezTo>
                  <a:pt x="205" y="231"/>
                  <a:pt x="207" y="232"/>
                  <a:pt x="207" y="234"/>
                </a:cubicBezTo>
                <a:cubicBezTo>
                  <a:pt x="207" y="237"/>
                  <a:pt x="205" y="242"/>
                  <a:pt x="201" y="247"/>
                </a:cubicBezTo>
                <a:close/>
                <a:moveTo>
                  <a:pt x="192" y="98"/>
                </a:moveTo>
                <a:cubicBezTo>
                  <a:pt x="188" y="98"/>
                  <a:pt x="185" y="96"/>
                  <a:pt x="182" y="95"/>
                </a:cubicBezTo>
                <a:cubicBezTo>
                  <a:pt x="177" y="91"/>
                  <a:pt x="173" y="85"/>
                  <a:pt x="173" y="76"/>
                </a:cubicBezTo>
                <a:cubicBezTo>
                  <a:pt x="173" y="65"/>
                  <a:pt x="179" y="57"/>
                  <a:pt x="186" y="52"/>
                </a:cubicBezTo>
                <a:cubicBezTo>
                  <a:pt x="190" y="49"/>
                  <a:pt x="195" y="48"/>
                  <a:pt x="198" y="48"/>
                </a:cubicBezTo>
                <a:cubicBezTo>
                  <a:pt x="213" y="48"/>
                  <a:pt x="219" y="59"/>
                  <a:pt x="219" y="70"/>
                </a:cubicBezTo>
                <a:cubicBezTo>
                  <a:pt x="219" y="82"/>
                  <a:pt x="206" y="98"/>
                  <a:pt x="192" y="98"/>
                </a:cubicBezTo>
                <a:close/>
              </a:path>
            </a:pathLst>
          </a:custGeom>
          <a:solidFill>
            <a:srgbClr val="F2F2F2"/>
          </a:solidFill>
          <a:ln>
            <a:noFill/>
          </a:ln>
          <a:effectLst>
            <a:outerShdw blurRad="508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fr-FR" altLang="fr-FR"/>
          </a:p>
        </p:txBody>
      </p:sp>
      <p:pic>
        <p:nvPicPr>
          <p:cNvPr id="4" name="Image 3" descr="Une image contenant signe, objet, moniteur, horloge&#10;&#10;Description générée automatiquement">
            <a:extLst>
              <a:ext uri="{FF2B5EF4-FFF2-40B4-BE49-F238E27FC236}">
                <a16:creationId xmlns:a16="http://schemas.microsoft.com/office/drawing/2014/main" xmlns="" id="{5433F06D-D8ED-409F-99E4-CDC60A422FD4}"/>
              </a:ext>
            </a:extLst>
          </p:cNvPr>
          <p:cNvPicPr>
            <a:picLocks noChangeAspect="1"/>
          </p:cNvPicPr>
          <p:nvPr userDrawn="1"/>
        </p:nvPicPr>
        <p:blipFill>
          <a:blip r:embed="rId2" cstate="print">
            <a:extLst>
              <a:ext uri="{28A0092B-C50C-407E-A947-70E740481C1C}">
                <a14:useLocalDpi xmlns:a14="http://schemas.microsoft.com/office/drawing/2010/main" xmlns="" val="0"/>
              </a:ext>
            </a:extLst>
          </a:blip>
          <a:stretch>
            <a:fillRect/>
          </a:stretch>
        </p:blipFill>
        <p:spPr>
          <a:xfrm>
            <a:off x="9411326" y="5663758"/>
            <a:ext cx="2381372" cy="787440"/>
          </a:xfrm>
          <a:prstGeom prst="rect">
            <a:avLst/>
          </a:prstGeom>
        </p:spPr>
      </p:pic>
      <p:pic>
        <p:nvPicPr>
          <p:cNvPr id="5" name="Image 4" descr="C:\Users\002697\Pictures\AGEFIPH_LOGO-BASELINE-VERTICAL_cmjn.jpg">
            <a:extLst>
              <a:ext uri="{FF2B5EF4-FFF2-40B4-BE49-F238E27FC236}">
                <a16:creationId xmlns:a16="http://schemas.microsoft.com/office/drawing/2014/main" xmlns="" id="{2FD729AC-5B19-40CA-BD77-1A27F685B65E}"/>
              </a:ext>
            </a:extLst>
          </p:cNvPr>
          <p:cNvPicPr/>
          <p:nvPr userDrawn="1"/>
        </p:nvPicPr>
        <p:blipFill>
          <a:blip r:embed="rId3" cstate="print">
            <a:extLst>
              <a:ext uri="{28A0092B-C50C-407E-A947-70E740481C1C}">
                <a14:useLocalDpi xmlns:a14="http://schemas.microsoft.com/office/drawing/2010/main" xmlns="" val="0"/>
              </a:ext>
            </a:extLst>
          </a:blip>
          <a:srcRect/>
          <a:stretch>
            <a:fillRect/>
          </a:stretch>
        </p:blipFill>
        <p:spPr bwMode="auto">
          <a:xfrm>
            <a:off x="10429217" y="4767475"/>
            <a:ext cx="1469715" cy="688851"/>
          </a:xfrm>
          <a:prstGeom prst="rect">
            <a:avLst/>
          </a:prstGeom>
          <a:noFill/>
          <a:ln>
            <a:noFill/>
          </a:ln>
        </p:spPr>
      </p:pic>
    </p:spTree>
    <p:extLst>
      <p:ext uri="{BB962C8B-B14F-4D97-AF65-F5344CB8AC3E}">
        <p14:creationId xmlns:p14="http://schemas.microsoft.com/office/powerpoint/2010/main" xmlns="" val="400685480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type="obj" preserve="1">
  <p:cSld name="Sommair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1992198"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16" name="Espace réservé du contenu 2">
            <a:extLst>
              <a:ext uri="{FF2B5EF4-FFF2-40B4-BE49-F238E27FC236}">
                <a16:creationId xmlns:a16="http://schemas.microsoft.com/office/drawing/2014/main" xmlns="" id="{B85C9EC5-2433-4E99-8C2A-61A97DCDA678}"/>
              </a:ext>
            </a:extLst>
          </p:cNvPr>
          <p:cNvSpPr>
            <a:spLocks noGrp="1"/>
          </p:cNvSpPr>
          <p:nvPr>
            <p:ph idx="13"/>
          </p:nvPr>
        </p:nvSpPr>
        <p:spPr>
          <a:xfrm>
            <a:off x="1332768"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17" name="Espace réservé du contenu 2">
            <a:extLst>
              <a:ext uri="{FF2B5EF4-FFF2-40B4-BE49-F238E27FC236}">
                <a16:creationId xmlns:a16="http://schemas.microsoft.com/office/drawing/2014/main" xmlns="" id="{320D7093-49E2-4832-8E0E-899925AF6496}"/>
              </a:ext>
            </a:extLst>
          </p:cNvPr>
          <p:cNvSpPr>
            <a:spLocks noGrp="1"/>
          </p:cNvSpPr>
          <p:nvPr>
            <p:ph idx="14" hasCustomPrompt="1"/>
          </p:nvPr>
        </p:nvSpPr>
        <p:spPr>
          <a:xfrm>
            <a:off x="1992198"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18" name="Espace réservé du contenu 2">
            <a:extLst>
              <a:ext uri="{FF2B5EF4-FFF2-40B4-BE49-F238E27FC236}">
                <a16:creationId xmlns:a16="http://schemas.microsoft.com/office/drawing/2014/main" xmlns="" id="{BB55BABC-82DB-4762-921A-892C70AA0563}"/>
              </a:ext>
            </a:extLst>
          </p:cNvPr>
          <p:cNvSpPr>
            <a:spLocks noGrp="1"/>
          </p:cNvSpPr>
          <p:nvPr>
            <p:ph idx="15"/>
          </p:nvPr>
        </p:nvSpPr>
        <p:spPr>
          <a:xfrm>
            <a:off x="1332768"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7" name="Espace réservé du contenu 2">
            <a:extLst>
              <a:ext uri="{FF2B5EF4-FFF2-40B4-BE49-F238E27FC236}">
                <a16:creationId xmlns:a16="http://schemas.microsoft.com/office/drawing/2014/main" xmlns="" id="{2E50B904-526E-4B48-B7A8-7B33376D70A2}"/>
              </a:ext>
            </a:extLst>
          </p:cNvPr>
          <p:cNvSpPr>
            <a:spLocks noGrp="1"/>
          </p:cNvSpPr>
          <p:nvPr>
            <p:ph idx="16" hasCustomPrompt="1"/>
          </p:nvPr>
        </p:nvSpPr>
        <p:spPr>
          <a:xfrm>
            <a:off x="5802857"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28" name="Espace réservé du contenu 2">
            <a:extLst>
              <a:ext uri="{FF2B5EF4-FFF2-40B4-BE49-F238E27FC236}">
                <a16:creationId xmlns:a16="http://schemas.microsoft.com/office/drawing/2014/main" xmlns="" id="{C8D7BE0B-BA6F-4F81-B586-4A75EA577AF4}"/>
              </a:ext>
            </a:extLst>
          </p:cNvPr>
          <p:cNvSpPr>
            <a:spLocks noGrp="1"/>
          </p:cNvSpPr>
          <p:nvPr>
            <p:ph idx="17"/>
          </p:nvPr>
        </p:nvSpPr>
        <p:spPr>
          <a:xfrm>
            <a:off x="5143427"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29" name="Espace réservé du contenu 2">
            <a:extLst>
              <a:ext uri="{FF2B5EF4-FFF2-40B4-BE49-F238E27FC236}">
                <a16:creationId xmlns:a16="http://schemas.microsoft.com/office/drawing/2014/main" xmlns="" id="{DB75837D-C7D1-4085-83DF-7801A9C6D216}"/>
              </a:ext>
            </a:extLst>
          </p:cNvPr>
          <p:cNvSpPr>
            <a:spLocks noGrp="1"/>
          </p:cNvSpPr>
          <p:nvPr>
            <p:ph idx="18" hasCustomPrompt="1"/>
          </p:nvPr>
        </p:nvSpPr>
        <p:spPr>
          <a:xfrm>
            <a:off x="5802857"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0" name="Espace réservé du contenu 2">
            <a:extLst>
              <a:ext uri="{FF2B5EF4-FFF2-40B4-BE49-F238E27FC236}">
                <a16:creationId xmlns:a16="http://schemas.microsoft.com/office/drawing/2014/main" xmlns="" id="{5BC47040-4F84-4D88-A511-4B6212699474}"/>
              </a:ext>
            </a:extLst>
          </p:cNvPr>
          <p:cNvSpPr>
            <a:spLocks noGrp="1"/>
          </p:cNvSpPr>
          <p:nvPr>
            <p:ph idx="19"/>
          </p:nvPr>
        </p:nvSpPr>
        <p:spPr>
          <a:xfrm>
            <a:off x="5143427"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1" name="Espace réservé du contenu 2">
            <a:extLst>
              <a:ext uri="{FF2B5EF4-FFF2-40B4-BE49-F238E27FC236}">
                <a16:creationId xmlns:a16="http://schemas.microsoft.com/office/drawing/2014/main" xmlns="" id="{01D17A67-5837-4667-AA92-B724DE81D1DB}"/>
              </a:ext>
            </a:extLst>
          </p:cNvPr>
          <p:cNvSpPr>
            <a:spLocks noGrp="1"/>
          </p:cNvSpPr>
          <p:nvPr>
            <p:ph idx="20" hasCustomPrompt="1"/>
          </p:nvPr>
        </p:nvSpPr>
        <p:spPr>
          <a:xfrm>
            <a:off x="9607814" y="1872305"/>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2" name="Espace réservé du contenu 2">
            <a:extLst>
              <a:ext uri="{FF2B5EF4-FFF2-40B4-BE49-F238E27FC236}">
                <a16:creationId xmlns:a16="http://schemas.microsoft.com/office/drawing/2014/main" xmlns="" id="{EA7F1E6D-4484-44CF-9E0A-0DFCF3E2F9E7}"/>
              </a:ext>
            </a:extLst>
          </p:cNvPr>
          <p:cNvSpPr>
            <a:spLocks noGrp="1"/>
          </p:cNvSpPr>
          <p:nvPr>
            <p:ph idx="21"/>
          </p:nvPr>
        </p:nvSpPr>
        <p:spPr>
          <a:xfrm>
            <a:off x="8948384" y="3068451"/>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sp>
        <p:nvSpPr>
          <p:cNvPr id="33" name="Espace réservé du contenu 2">
            <a:extLst>
              <a:ext uri="{FF2B5EF4-FFF2-40B4-BE49-F238E27FC236}">
                <a16:creationId xmlns:a16="http://schemas.microsoft.com/office/drawing/2014/main" xmlns="" id="{47A37BC5-852F-420D-A7B5-87566B488BCD}"/>
              </a:ext>
            </a:extLst>
          </p:cNvPr>
          <p:cNvSpPr>
            <a:spLocks noGrp="1"/>
          </p:cNvSpPr>
          <p:nvPr>
            <p:ph idx="22" hasCustomPrompt="1"/>
          </p:nvPr>
        </p:nvSpPr>
        <p:spPr>
          <a:xfrm>
            <a:off x="9607814" y="3800741"/>
            <a:ext cx="586286" cy="900000"/>
          </a:xfrm>
        </p:spPr>
        <p:txBody>
          <a:bodyPr anchor="b">
            <a:normAutofit/>
          </a:bodyPr>
          <a:lstStyle>
            <a:lvl1pPr marL="0" indent="0" algn="ctr">
              <a:buNone/>
              <a:defRPr sz="4400" b="1">
                <a:solidFill>
                  <a:schemeClr val="bg2"/>
                </a:solidFill>
              </a:defRPr>
            </a:lvl1pPr>
            <a:lvl2pPr>
              <a:spcAft>
                <a:spcPts val="1200"/>
              </a:spcAft>
              <a:defRPr/>
            </a:lvl2pPr>
          </a:lstStyle>
          <a:p>
            <a:pPr lvl="0"/>
            <a:r>
              <a:rPr lang="fr-FR" dirty="0"/>
              <a:t>0</a:t>
            </a:r>
          </a:p>
        </p:txBody>
      </p:sp>
      <p:sp>
        <p:nvSpPr>
          <p:cNvPr id="34" name="Espace réservé du contenu 2">
            <a:extLst>
              <a:ext uri="{FF2B5EF4-FFF2-40B4-BE49-F238E27FC236}">
                <a16:creationId xmlns:a16="http://schemas.microsoft.com/office/drawing/2014/main" xmlns="" id="{DA68EC4B-0BDD-40FE-AA9E-4198BAE7BE6A}"/>
              </a:ext>
            </a:extLst>
          </p:cNvPr>
          <p:cNvSpPr>
            <a:spLocks noGrp="1"/>
          </p:cNvSpPr>
          <p:nvPr>
            <p:ph idx="23"/>
          </p:nvPr>
        </p:nvSpPr>
        <p:spPr>
          <a:xfrm>
            <a:off x="8948384" y="4996887"/>
            <a:ext cx="1905146" cy="900000"/>
          </a:xfrm>
        </p:spPr>
        <p:txBody>
          <a:bodyPr anchor="t"/>
          <a:lstStyle>
            <a:lvl1pPr marL="0" indent="0" algn="ctr">
              <a:buNone/>
              <a:defRPr sz="1200" b="0" spc="0" baseline="0">
                <a:solidFill>
                  <a:schemeClr val="tx1"/>
                </a:solidFill>
              </a:defRPr>
            </a:lvl1pPr>
            <a:lvl2pPr>
              <a:spcAft>
                <a:spcPts val="1200"/>
              </a:spcAft>
              <a:defRPr/>
            </a:lvl2pPr>
          </a:lstStyle>
          <a:p>
            <a:pPr lvl="0"/>
            <a:r>
              <a:rPr lang="fr-FR" dirty="0"/>
              <a:t>Cliquez pour modifier les styles du texte du masque</a:t>
            </a:r>
          </a:p>
        </p:txBody>
      </p:sp>
      <p:grpSp>
        <p:nvGrpSpPr>
          <p:cNvPr id="35" name="Group 4">
            <a:extLst>
              <a:ext uri="{FF2B5EF4-FFF2-40B4-BE49-F238E27FC236}">
                <a16:creationId xmlns:a16="http://schemas.microsoft.com/office/drawing/2014/main" xmlns="" id="{46C8EFC3-BCAD-48B6-949B-88061504AF79}"/>
              </a:ext>
            </a:extLst>
          </p:cNvPr>
          <p:cNvGrpSpPr>
            <a:grpSpLocks noChangeAspect="1"/>
          </p:cNvGrpSpPr>
          <p:nvPr userDrawn="1"/>
        </p:nvGrpSpPr>
        <p:grpSpPr bwMode="auto">
          <a:xfrm>
            <a:off x="9022117" y="6391740"/>
            <a:ext cx="2429683" cy="165086"/>
            <a:chOff x="3183" y="2079"/>
            <a:chExt cx="4327" cy="294"/>
          </a:xfrm>
        </p:grpSpPr>
        <p:sp>
          <p:nvSpPr>
            <p:cNvPr id="36" name="Freeform 5">
              <a:extLst>
                <a:ext uri="{FF2B5EF4-FFF2-40B4-BE49-F238E27FC236}">
                  <a16:creationId xmlns:a16="http://schemas.microsoft.com/office/drawing/2014/main" xmlns="" id="{7DDCEF25-4711-49C5-9EDE-CD02E312BA2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6">
              <a:extLst>
                <a:ext uri="{FF2B5EF4-FFF2-40B4-BE49-F238E27FC236}">
                  <a16:creationId xmlns:a16="http://schemas.microsoft.com/office/drawing/2014/main" xmlns="" id="{D58030E8-3C13-4581-AFEE-9B261BCBAC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7">
              <a:extLst>
                <a:ext uri="{FF2B5EF4-FFF2-40B4-BE49-F238E27FC236}">
                  <a16:creationId xmlns:a16="http://schemas.microsoft.com/office/drawing/2014/main" xmlns="" id="{EBC30E6D-8F55-4FCE-903E-9B7F0EA68D3F}"/>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8">
              <a:extLst>
                <a:ext uri="{FF2B5EF4-FFF2-40B4-BE49-F238E27FC236}">
                  <a16:creationId xmlns:a16="http://schemas.microsoft.com/office/drawing/2014/main" xmlns="" id="{A160B460-C091-4325-8570-40F1BC94B33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9">
              <a:extLst>
                <a:ext uri="{FF2B5EF4-FFF2-40B4-BE49-F238E27FC236}">
                  <a16:creationId xmlns:a16="http://schemas.microsoft.com/office/drawing/2014/main" xmlns="" id="{6713AE6B-0F61-498B-AC48-37FA04A2712E}"/>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0">
              <a:extLst>
                <a:ext uri="{FF2B5EF4-FFF2-40B4-BE49-F238E27FC236}">
                  <a16:creationId xmlns:a16="http://schemas.microsoft.com/office/drawing/2014/main" xmlns="" id="{45000040-0B1A-4AB8-B495-A3348D5901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1">
              <a:extLst>
                <a:ext uri="{FF2B5EF4-FFF2-40B4-BE49-F238E27FC236}">
                  <a16:creationId xmlns:a16="http://schemas.microsoft.com/office/drawing/2014/main" xmlns="" id="{EC2C494A-44DE-49E1-9C61-572FF051262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2">
              <a:extLst>
                <a:ext uri="{FF2B5EF4-FFF2-40B4-BE49-F238E27FC236}">
                  <a16:creationId xmlns:a16="http://schemas.microsoft.com/office/drawing/2014/main" xmlns="" id="{86F2FBAA-1682-4CAA-B620-4DAEEF8FC502}"/>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3">
              <a:extLst>
                <a:ext uri="{FF2B5EF4-FFF2-40B4-BE49-F238E27FC236}">
                  <a16:creationId xmlns:a16="http://schemas.microsoft.com/office/drawing/2014/main" xmlns="" id="{4342905F-2439-4C45-9934-EC2D101AEBF2}"/>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4">
              <a:extLst>
                <a:ext uri="{FF2B5EF4-FFF2-40B4-BE49-F238E27FC236}">
                  <a16:creationId xmlns:a16="http://schemas.microsoft.com/office/drawing/2014/main" xmlns="" id="{286FDDCA-532C-4FCD-B001-3B723BA9EC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5">
              <a:extLst>
                <a:ext uri="{FF2B5EF4-FFF2-40B4-BE49-F238E27FC236}">
                  <a16:creationId xmlns:a16="http://schemas.microsoft.com/office/drawing/2014/main" xmlns="" id="{D1FB7526-7A82-4AC4-821B-C42F1288EAB3}"/>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16">
              <a:extLst>
                <a:ext uri="{FF2B5EF4-FFF2-40B4-BE49-F238E27FC236}">
                  <a16:creationId xmlns:a16="http://schemas.microsoft.com/office/drawing/2014/main" xmlns="" id="{CCDA619E-6586-45C9-B846-80973B5703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17">
              <a:extLst>
                <a:ext uri="{FF2B5EF4-FFF2-40B4-BE49-F238E27FC236}">
                  <a16:creationId xmlns:a16="http://schemas.microsoft.com/office/drawing/2014/main" xmlns="" id="{312C7F66-F1E5-4007-86EC-A5BF392652A6}"/>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18">
              <a:extLst>
                <a:ext uri="{FF2B5EF4-FFF2-40B4-BE49-F238E27FC236}">
                  <a16:creationId xmlns:a16="http://schemas.microsoft.com/office/drawing/2014/main" xmlns="" id="{9FEBAEA1-24DE-4898-9ED0-54BA527C34A9}"/>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19">
              <a:extLst>
                <a:ext uri="{FF2B5EF4-FFF2-40B4-BE49-F238E27FC236}">
                  <a16:creationId xmlns:a16="http://schemas.microsoft.com/office/drawing/2014/main" xmlns="" id="{90265FA0-258D-4FEF-AD3D-1013E57A6D37}"/>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0">
              <a:extLst>
                <a:ext uri="{FF2B5EF4-FFF2-40B4-BE49-F238E27FC236}">
                  <a16:creationId xmlns:a16="http://schemas.microsoft.com/office/drawing/2014/main" xmlns="" id="{30505E2E-084F-4239-A590-E8378E5721A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1">
              <a:extLst>
                <a:ext uri="{FF2B5EF4-FFF2-40B4-BE49-F238E27FC236}">
                  <a16:creationId xmlns:a16="http://schemas.microsoft.com/office/drawing/2014/main" xmlns="" id="{B7553A9C-8D19-4156-9C21-391F77365AAE}"/>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2">
              <a:extLst>
                <a:ext uri="{FF2B5EF4-FFF2-40B4-BE49-F238E27FC236}">
                  <a16:creationId xmlns:a16="http://schemas.microsoft.com/office/drawing/2014/main" xmlns="" id="{310DD00B-DBC2-4183-A002-DF51628D35C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3">
              <a:extLst>
                <a:ext uri="{FF2B5EF4-FFF2-40B4-BE49-F238E27FC236}">
                  <a16:creationId xmlns:a16="http://schemas.microsoft.com/office/drawing/2014/main" xmlns="" id="{5D8E7AFF-FF03-4C37-9767-306B95FEAB9D}"/>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4">
              <a:extLst>
                <a:ext uri="{FF2B5EF4-FFF2-40B4-BE49-F238E27FC236}">
                  <a16:creationId xmlns:a16="http://schemas.microsoft.com/office/drawing/2014/main" xmlns="" id="{1CA40EF5-D2CA-4FC3-8866-DFFBA3D7250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5">
              <a:extLst>
                <a:ext uri="{FF2B5EF4-FFF2-40B4-BE49-F238E27FC236}">
                  <a16:creationId xmlns:a16="http://schemas.microsoft.com/office/drawing/2014/main" xmlns="" id="{430E7985-8359-4246-A4FE-C23BE6CB5C43}"/>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26">
              <a:extLst>
                <a:ext uri="{FF2B5EF4-FFF2-40B4-BE49-F238E27FC236}">
                  <a16:creationId xmlns:a16="http://schemas.microsoft.com/office/drawing/2014/main" xmlns="" id="{5433FD2B-A4C6-4659-9BBC-16F3B1D4234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27">
              <a:extLst>
                <a:ext uri="{FF2B5EF4-FFF2-40B4-BE49-F238E27FC236}">
                  <a16:creationId xmlns:a16="http://schemas.microsoft.com/office/drawing/2014/main" xmlns="" id="{EA6C9D8D-9231-49A9-A365-3018738A53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28">
              <a:extLst>
                <a:ext uri="{FF2B5EF4-FFF2-40B4-BE49-F238E27FC236}">
                  <a16:creationId xmlns:a16="http://schemas.microsoft.com/office/drawing/2014/main" xmlns="" id="{183649B8-127C-4D47-A3BB-B6DC23D1E850}"/>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29">
              <a:extLst>
                <a:ext uri="{FF2B5EF4-FFF2-40B4-BE49-F238E27FC236}">
                  <a16:creationId xmlns:a16="http://schemas.microsoft.com/office/drawing/2014/main" xmlns="" id="{EC7655F1-B225-4621-9354-BA3AC4F4C71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0">
              <a:extLst>
                <a:ext uri="{FF2B5EF4-FFF2-40B4-BE49-F238E27FC236}">
                  <a16:creationId xmlns:a16="http://schemas.microsoft.com/office/drawing/2014/main" xmlns="" id="{A7DEF5B4-4F48-4780-8832-4559C5CBEBF8}"/>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1">
              <a:extLst>
                <a:ext uri="{FF2B5EF4-FFF2-40B4-BE49-F238E27FC236}">
                  <a16:creationId xmlns:a16="http://schemas.microsoft.com/office/drawing/2014/main" xmlns="" id="{EC2047E9-13A2-4032-B0B6-EBCBC5C3A793}"/>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2">
              <a:extLst>
                <a:ext uri="{FF2B5EF4-FFF2-40B4-BE49-F238E27FC236}">
                  <a16:creationId xmlns:a16="http://schemas.microsoft.com/office/drawing/2014/main" xmlns="" id="{69E208CE-B618-443F-8FAD-665DB540EB7A}"/>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3">
              <a:extLst>
                <a:ext uri="{FF2B5EF4-FFF2-40B4-BE49-F238E27FC236}">
                  <a16:creationId xmlns:a16="http://schemas.microsoft.com/office/drawing/2014/main" xmlns="" id="{A3E60BA8-99E6-4A97-9EC3-DFB9E72410A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5" name="Freeform 34">
              <a:extLst>
                <a:ext uri="{FF2B5EF4-FFF2-40B4-BE49-F238E27FC236}">
                  <a16:creationId xmlns:a16="http://schemas.microsoft.com/office/drawing/2014/main" xmlns="" id="{6C60FD89-1097-4B2B-8E97-C9C80432BF41}"/>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6" name="Freeform 35">
              <a:extLst>
                <a:ext uri="{FF2B5EF4-FFF2-40B4-BE49-F238E27FC236}">
                  <a16:creationId xmlns:a16="http://schemas.microsoft.com/office/drawing/2014/main" xmlns="" id="{FC61E115-C478-4152-8DFB-26095FC99D16}"/>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7" name="Freeform 36">
              <a:extLst>
                <a:ext uri="{FF2B5EF4-FFF2-40B4-BE49-F238E27FC236}">
                  <a16:creationId xmlns:a16="http://schemas.microsoft.com/office/drawing/2014/main" xmlns="" id="{2452E754-85F4-468C-A8FA-C1CF6AC1E611}"/>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8" name="Freeform 37">
              <a:extLst>
                <a:ext uri="{FF2B5EF4-FFF2-40B4-BE49-F238E27FC236}">
                  <a16:creationId xmlns:a16="http://schemas.microsoft.com/office/drawing/2014/main" xmlns="" id="{F741E8F3-BFA6-4EFC-B32C-0F44EE25A7B3}"/>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D832DD03-FFBE-4D55-BFB0-AB78B27E950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11494112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type="obj" preserve="1">
  <p:cSld name="Slide 1 colon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5"/>
            <a:ext cx="10728000" cy="4240877"/>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6" name="Group 4">
            <a:extLst>
              <a:ext uri="{FF2B5EF4-FFF2-40B4-BE49-F238E27FC236}">
                <a16:creationId xmlns:a16="http://schemas.microsoft.com/office/drawing/2014/main" xmlns="" id="{674B1209-BDC8-42B5-B588-0CA85031D6A1}"/>
              </a:ext>
            </a:extLst>
          </p:cNvPr>
          <p:cNvGrpSpPr>
            <a:grpSpLocks noChangeAspect="1"/>
          </p:cNvGrpSpPr>
          <p:nvPr userDrawn="1"/>
        </p:nvGrpSpPr>
        <p:grpSpPr bwMode="auto">
          <a:xfrm>
            <a:off x="9022117" y="6391740"/>
            <a:ext cx="2429683" cy="165086"/>
            <a:chOff x="3183" y="2079"/>
            <a:chExt cx="4327" cy="294"/>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9" name="Connecteur droit 68">
            <a:extLst>
              <a:ext uri="{FF2B5EF4-FFF2-40B4-BE49-F238E27FC236}">
                <a16:creationId xmlns:a16="http://schemas.microsoft.com/office/drawing/2014/main" xmlns="" id="{E3AE7917-027F-496C-B659-A0D03E8579E8}"/>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95244716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Slide 1 colonne - encadré">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825626"/>
            <a:ext cx="10728000" cy="3240000"/>
          </a:xfrm>
        </p:spPr>
        <p:txBody>
          <a:bodyPr/>
          <a:lstStyle>
            <a:lvl1pPr marL="0" indent="0">
              <a:buNone/>
              <a:defRPr sz="1200" b="1">
                <a:solidFill>
                  <a:schemeClr val="bg2"/>
                </a:solidFill>
              </a:defRPr>
            </a:lvl1pPr>
            <a:lvl2pPr>
              <a:spcAft>
                <a:spcPts val="1200"/>
              </a:spcAft>
              <a:defRPr/>
            </a:lvl2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8" name="Espace réservé du texte 7">
            <a:extLst>
              <a:ext uri="{FF2B5EF4-FFF2-40B4-BE49-F238E27FC236}">
                <a16:creationId xmlns:a16="http://schemas.microsoft.com/office/drawing/2014/main" xmlns="" id="{913C899D-C42C-4BE3-B24D-28B1480708FB}"/>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17" name="Group 4">
            <a:extLst>
              <a:ext uri="{FF2B5EF4-FFF2-40B4-BE49-F238E27FC236}">
                <a16:creationId xmlns:a16="http://schemas.microsoft.com/office/drawing/2014/main" xmlns="" id="{9301E4A3-8240-4503-99FE-23CE071D485A}"/>
              </a:ext>
            </a:extLst>
          </p:cNvPr>
          <p:cNvGrpSpPr>
            <a:grpSpLocks noChangeAspect="1"/>
          </p:cNvGrpSpPr>
          <p:nvPr userDrawn="1"/>
        </p:nvGrpSpPr>
        <p:grpSpPr bwMode="auto">
          <a:xfrm>
            <a:off x="9022117" y="6391740"/>
            <a:ext cx="2429683" cy="165086"/>
            <a:chOff x="3183" y="2079"/>
            <a:chExt cx="4327" cy="294"/>
          </a:xfrm>
        </p:grpSpPr>
        <p:sp>
          <p:nvSpPr>
            <p:cNvPr id="18" name="Freeform 5">
              <a:extLst>
                <a:ext uri="{FF2B5EF4-FFF2-40B4-BE49-F238E27FC236}">
                  <a16:creationId xmlns:a16="http://schemas.microsoft.com/office/drawing/2014/main" xmlns="" id="{C0DECAA4-760F-4634-92DE-BC5DCE0CB490}"/>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6">
              <a:extLst>
                <a:ext uri="{FF2B5EF4-FFF2-40B4-BE49-F238E27FC236}">
                  <a16:creationId xmlns:a16="http://schemas.microsoft.com/office/drawing/2014/main" xmlns="" id="{D6233FDC-7A06-4415-9397-17FF3942E50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7">
              <a:extLst>
                <a:ext uri="{FF2B5EF4-FFF2-40B4-BE49-F238E27FC236}">
                  <a16:creationId xmlns:a16="http://schemas.microsoft.com/office/drawing/2014/main" xmlns="" id="{8464DCF4-5EEF-4894-BEA9-28A2A87018C6}"/>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8">
              <a:extLst>
                <a:ext uri="{FF2B5EF4-FFF2-40B4-BE49-F238E27FC236}">
                  <a16:creationId xmlns:a16="http://schemas.microsoft.com/office/drawing/2014/main" xmlns="" id="{A1E91AFD-9692-46BC-A646-724AAF4029E9}"/>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9">
              <a:extLst>
                <a:ext uri="{FF2B5EF4-FFF2-40B4-BE49-F238E27FC236}">
                  <a16:creationId xmlns:a16="http://schemas.microsoft.com/office/drawing/2014/main" xmlns="" id="{1E0274F9-D6DC-49DF-884D-C27156DD5E8B}"/>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0">
              <a:extLst>
                <a:ext uri="{FF2B5EF4-FFF2-40B4-BE49-F238E27FC236}">
                  <a16:creationId xmlns:a16="http://schemas.microsoft.com/office/drawing/2014/main" xmlns="" id="{77AABCCE-D4B8-44FB-8D0C-5BBF9C7B9964}"/>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1">
              <a:extLst>
                <a:ext uri="{FF2B5EF4-FFF2-40B4-BE49-F238E27FC236}">
                  <a16:creationId xmlns:a16="http://schemas.microsoft.com/office/drawing/2014/main" xmlns="" id="{54E26AB8-1005-4292-A871-2877C0918DD8}"/>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2">
              <a:extLst>
                <a:ext uri="{FF2B5EF4-FFF2-40B4-BE49-F238E27FC236}">
                  <a16:creationId xmlns:a16="http://schemas.microsoft.com/office/drawing/2014/main" xmlns="" id="{1B6E204B-8CC9-4194-BC9F-D0CC51131A2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3">
              <a:extLst>
                <a:ext uri="{FF2B5EF4-FFF2-40B4-BE49-F238E27FC236}">
                  <a16:creationId xmlns:a16="http://schemas.microsoft.com/office/drawing/2014/main" xmlns="" id="{269823E1-1B7A-4396-B6C1-5740E0969540}"/>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4">
              <a:extLst>
                <a:ext uri="{FF2B5EF4-FFF2-40B4-BE49-F238E27FC236}">
                  <a16:creationId xmlns:a16="http://schemas.microsoft.com/office/drawing/2014/main" xmlns="" id="{D86B33B8-A9C8-464C-9CCF-5D616C96055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5">
              <a:extLst>
                <a:ext uri="{FF2B5EF4-FFF2-40B4-BE49-F238E27FC236}">
                  <a16:creationId xmlns:a16="http://schemas.microsoft.com/office/drawing/2014/main" xmlns="" id="{C8FB336F-67CA-4860-B154-589E5F410ED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6">
              <a:extLst>
                <a:ext uri="{FF2B5EF4-FFF2-40B4-BE49-F238E27FC236}">
                  <a16:creationId xmlns:a16="http://schemas.microsoft.com/office/drawing/2014/main" xmlns="" id="{424B3FF1-F3EA-46F5-82D3-D00FAE51D8F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7">
              <a:extLst>
                <a:ext uri="{FF2B5EF4-FFF2-40B4-BE49-F238E27FC236}">
                  <a16:creationId xmlns:a16="http://schemas.microsoft.com/office/drawing/2014/main" xmlns="" id="{ABE3B620-5380-4CC7-9EA2-0458483732E4}"/>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8">
              <a:extLst>
                <a:ext uri="{FF2B5EF4-FFF2-40B4-BE49-F238E27FC236}">
                  <a16:creationId xmlns:a16="http://schemas.microsoft.com/office/drawing/2014/main" xmlns="" id="{CE397F22-DE2A-406D-8E2B-1F2B6E56172C}"/>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9">
              <a:extLst>
                <a:ext uri="{FF2B5EF4-FFF2-40B4-BE49-F238E27FC236}">
                  <a16:creationId xmlns:a16="http://schemas.microsoft.com/office/drawing/2014/main" xmlns="" id="{ABD58934-280C-464A-B2C0-EC3B012D0C72}"/>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0">
              <a:extLst>
                <a:ext uri="{FF2B5EF4-FFF2-40B4-BE49-F238E27FC236}">
                  <a16:creationId xmlns:a16="http://schemas.microsoft.com/office/drawing/2014/main" xmlns="" id="{D55CDF26-E96C-4FFE-9C54-3E37070F322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1">
              <a:extLst>
                <a:ext uri="{FF2B5EF4-FFF2-40B4-BE49-F238E27FC236}">
                  <a16:creationId xmlns:a16="http://schemas.microsoft.com/office/drawing/2014/main" xmlns="" id="{E073D39C-7044-4C2A-BD5C-D1ADE441B2FA}"/>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2">
              <a:extLst>
                <a:ext uri="{FF2B5EF4-FFF2-40B4-BE49-F238E27FC236}">
                  <a16:creationId xmlns:a16="http://schemas.microsoft.com/office/drawing/2014/main" xmlns="" id="{2DDEED19-F6CC-466B-9137-BB1AC61B1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3">
              <a:extLst>
                <a:ext uri="{FF2B5EF4-FFF2-40B4-BE49-F238E27FC236}">
                  <a16:creationId xmlns:a16="http://schemas.microsoft.com/office/drawing/2014/main" xmlns="" id="{B10B365E-8C38-45C7-A24C-117A2F5BAB3E}"/>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4">
              <a:extLst>
                <a:ext uri="{FF2B5EF4-FFF2-40B4-BE49-F238E27FC236}">
                  <a16:creationId xmlns:a16="http://schemas.microsoft.com/office/drawing/2014/main" xmlns="" id="{C3E206B3-E733-4F0D-9EFE-B5A9A9176591}"/>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5">
              <a:extLst>
                <a:ext uri="{FF2B5EF4-FFF2-40B4-BE49-F238E27FC236}">
                  <a16:creationId xmlns:a16="http://schemas.microsoft.com/office/drawing/2014/main" xmlns="" id="{B6D92D6A-0926-4565-99CB-91D213B55EBE}"/>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6">
              <a:extLst>
                <a:ext uri="{FF2B5EF4-FFF2-40B4-BE49-F238E27FC236}">
                  <a16:creationId xmlns:a16="http://schemas.microsoft.com/office/drawing/2014/main" xmlns="" id="{86AA9424-A148-4DC7-9672-51C11B3217BB}"/>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7">
              <a:extLst>
                <a:ext uri="{FF2B5EF4-FFF2-40B4-BE49-F238E27FC236}">
                  <a16:creationId xmlns:a16="http://schemas.microsoft.com/office/drawing/2014/main" xmlns="" id="{61C64ECB-E700-46B4-81C3-FA98E2C90A07}"/>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8">
              <a:extLst>
                <a:ext uri="{FF2B5EF4-FFF2-40B4-BE49-F238E27FC236}">
                  <a16:creationId xmlns:a16="http://schemas.microsoft.com/office/drawing/2014/main" xmlns="" id="{EECC154E-77E1-4B5F-8470-439BA1973EFE}"/>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9">
              <a:extLst>
                <a:ext uri="{FF2B5EF4-FFF2-40B4-BE49-F238E27FC236}">
                  <a16:creationId xmlns:a16="http://schemas.microsoft.com/office/drawing/2014/main" xmlns="" id="{B3C024F5-F504-4C6B-A6D4-AF805BC32D0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0">
              <a:extLst>
                <a:ext uri="{FF2B5EF4-FFF2-40B4-BE49-F238E27FC236}">
                  <a16:creationId xmlns:a16="http://schemas.microsoft.com/office/drawing/2014/main" xmlns="" id="{939D45D8-A5F0-4264-AC35-A76AAEA0D4D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1">
              <a:extLst>
                <a:ext uri="{FF2B5EF4-FFF2-40B4-BE49-F238E27FC236}">
                  <a16:creationId xmlns:a16="http://schemas.microsoft.com/office/drawing/2014/main" xmlns="" id="{4BF57768-0F17-4E12-A3A2-7D4A1F76F771}"/>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2">
              <a:extLst>
                <a:ext uri="{FF2B5EF4-FFF2-40B4-BE49-F238E27FC236}">
                  <a16:creationId xmlns:a16="http://schemas.microsoft.com/office/drawing/2014/main" xmlns="" id="{426EE33B-EF64-449C-8A37-02A9C6FFA42F}"/>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3">
              <a:extLst>
                <a:ext uri="{FF2B5EF4-FFF2-40B4-BE49-F238E27FC236}">
                  <a16:creationId xmlns:a16="http://schemas.microsoft.com/office/drawing/2014/main" xmlns="" id="{28CB2112-6EE3-491D-9796-6BD49E8FB9B8}"/>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4">
              <a:extLst>
                <a:ext uri="{FF2B5EF4-FFF2-40B4-BE49-F238E27FC236}">
                  <a16:creationId xmlns:a16="http://schemas.microsoft.com/office/drawing/2014/main" xmlns="" id="{F5A9DFBE-085C-4833-B740-193D952914E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5">
              <a:extLst>
                <a:ext uri="{FF2B5EF4-FFF2-40B4-BE49-F238E27FC236}">
                  <a16:creationId xmlns:a16="http://schemas.microsoft.com/office/drawing/2014/main" xmlns="" id="{C61F4248-C915-4820-A322-5BD919DAC03F}"/>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6">
              <a:extLst>
                <a:ext uri="{FF2B5EF4-FFF2-40B4-BE49-F238E27FC236}">
                  <a16:creationId xmlns:a16="http://schemas.microsoft.com/office/drawing/2014/main" xmlns="" id="{44649B30-E930-4F5E-A3B0-29F50600101B}"/>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7">
              <a:extLst>
                <a:ext uri="{FF2B5EF4-FFF2-40B4-BE49-F238E27FC236}">
                  <a16:creationId xmlns:a16="http://schemas.microsoft.com/office/drawing/2014/main" xmlns="" id="{182A995F-D755-4B79-80B9-C0D3669181B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9" name="Connecteur droit 58">
            <a:extLst>
              <a:ext uri="{FF2B5EF4-FFF2-40B4-BE49-F238E27FC236}">
                <a16:creationId xmlns:a16="http://schemas.microsoft.com/office/drawing/2014/main" xmlns="" id="{56385943-40AA-4AC1-AEFB-6F8A1DFCA27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08241455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type="twoObj" preserve="1">
  <p:cSld name="Slide 2 colonne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4240873"/>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C306DA67-E54E-4E32-9918-AD147B684F7D}"/>
              </a:ext>
            </a:extLst>
          </p:cNvPr>
          <p:cNvGrpSpPr>
            <a:grpSpLocks noChangeAspect="1"/>
          </p:cNvGrpSpPr>
          <p:nvPr userDrawn="1"/>
        </p:nvGrpSpPr>
        <p:grpSpPr bwMode="auto">
          <a:xfrm>
            <a:off x="9022117" y="6391740"/>
            <a:ext cx="2429683" cy="165086"/>
            <a:chOff x="3183" y="2079"/>
            <a:chExt cx="4327" cy="294"/>
          </a:xfrm>
        </p:grpSpPr>
        <p:sp>
          <p:nvSpPr>
            <p:cNvPr id="31" name="Freeform 5">
              <a:extLst>
                <a:ext uri="{FF2B5EF4-FFF2-40B4-BE49-F238E27FC236}">
                  <a16:creationId xmlns:a16="http://schemas.microsoft.com/office/drawing/2014/main" xmlns="" id="{04488290-9401-483F-B194-4D57A40730DE}"/>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6">
              <a:extLst>
                <a:ext uri="{FF2B5EF4-FFF2-40B4-BE49-F238E27FC236}">
                  <a16:creationId xmlns:a16="http://schemas.microsoft.com/office/drawing/2014/main" xmlns="" id="{690421BE-FAD1-4D3F-8BD3-5C373137A2B8}"/>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7">
              <a:extLst>
                <a:ext uri="{FF2B5EF4-FFF2-40B4-BE49-F238E27FC236}">
                  <a16:creationId xmlns:a16="http://schemas.microsoft.com/office/drawing/2014/main" xmlns="" id="{397C0182-8B27-45CF-A805-22639255585D}"/>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8">
              <a:extLst>
                <a:ext uri="{FF2B5EF4-FFF2-40B4-BE49-F238E27FC236}">
                  <a16:creationId xmlns:a16="http://schemas.microsoft.com/office/drawing/2014/main" xmlns="" id="{3FE0E828-9F5F-45DE-A11C-ABA5E58AF003}"/>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9">
              <a:extLst>
                <a:ext uri="{FF2B5EF4-FFF2-40B4-BE49-F238E27FC236}">
                  <a16:creationId xmlns:a16="http://schemas.microsoft.com/office/drawing/2014/main" xmlns="" id="{82453A18-733C-4526-A767-013909A725C7}"/>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0">
              <a:extLst>
                <a:ext uri="{FF2B5EF4-FFF2-40B4-BE49-F238E27FC236}">
                  <a16:creationId xmlns:a16="http://schemas.microsoft.com/office/drawing/2014/main" xmlns="" id="{44A265C2-8442-4970-9A47-CD881420328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1">
              <a:extLst>
                <a:ext uri="{FF2B5EF4-FFF2-40B4-BE49-F238E27FC236}">
                  <a16:creationId xmlns:a16="http://schemas.microsoft.com/office/drawing/2014/main" xmlns="" id="{B9C3001C-7A61-4135-A183-44BF98123A0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2">
              <a:extLst>
                <a:ext uri="{FF2B5EF4-FFF2-40B4-BE49-F238E27FC236}">
                  <a16:creationId xmlns:a16="http://schemas.microsoft.com/office/drawing/2014/main" xmlns="" id="{E8FA5D18-0EBA-41BC-A0AC-83ABBFC80F93}"/>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3">
              <a:extLst>
                <a:ext uri="{FF2B5EF4-FFF2-40B4-BE49-F238E27FC236}">
                  <a16:creationId xmlns:a16="http://schemas.microsoft.com/office/drawing/2014/main" xmlns="" id="{379D3074-FF58-49A3-B32E-3D8EDC6244AB}"/>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4">
              <a:extLst>
                <a:ext uri="{FF2B5EF4-FFF2-40B4-BE49-F238E27FC236}">
                  <a16:creationId xmlns:a16="http://schemas.microsoft.com/office/drawing/2014/main" xmlns="" id="{7DDE2935-9154-4384-BBB2-07B3AB02E2B5}"/>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5">
              <a:extLst>
                <a:ext uri="{FF2B5EF4-FFF2-40B4-BE49-F238E27FC236}">
                  <a16:creationId xmlns:a16="http://schemas.microsoft.com/office/drawing/2014/main" xmlns="" id="{5896CD92-A472-487E-926F-984D3DEF15F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6">
              <a:extLst>
                <a:ext uri="{FF2B5EF4-FFF2-40B4-BE49-F238E27FC236}">
                  <a16:creationId xmlns:a16="http://schemas.microsoft.com/office/drawing/2014/main" xmlns="" id="{00B8801F-5E33-4196-AD4B-2FD6EADA48A3}"/>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7">
              <a:extLst>
                <a:ext uri="{FF2B5EF4-FFF2-40B4-BE49-F238E27FC236}">
                  <a16:creationId xmlns:a16="http://schemas.microsoft.com/office/drawing/2014/main" xmlns="" id="{42EB84A7-D3A0-4CEF-8529-006B09F6D31D}"/>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8">
              <a:extLst>
                <a:ext uri="{FF2B5EF4-FFF2-40B4-BE49-F238E27FC236}">
                  <a16:creationId xmlns:a16="http://schemas.microsoft.com/office/drawing/2014/main" xmlns="" id="{FB77232A-FFBE-48EF-8402-9B6F9AB9DFAF}"/>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9">
              <a:extLst>
                <a:ext uri="{FF2B5EF4-FFF2-40B4-BE49-F238E27FC236}">
                  <a16:creationId xmlns:a16="http://schemas.microsoft.com/office/drawing/2014/main" xmlns="" id="{9FFFE939-8847-4EB0-9670-C2E2D6E5C563}"/>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0">
              <a:extLst>
                <a:ext uri="{FF2B5EF4-FFF2-40B4-BE49-F238E27FC236}">
                  <a16:creationId xmlns:a16="http://schemas.microsoft.com/office/drawing/2014/main" xmlns="" id="{6844BB8B-4801-4DC3-8456-C3344C965E5B}"/>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1">
              <a:extLst>
                <a:ext uri="{FF2B5EF4-FFF2-40B4-BE49-F238E27FC236}">
                  <a16:creationId xmlns:a16="http://schemas.microsoft.com/office/drawing/2014/main" xmlns="" id="{AC34D6C7-B929-432C-BB38-86C95BFA560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2">
              <a:extLst>
                <a:ext uri="{FF2B5EF4-FFF2-40B4-BE49-F238E27FC236}">
                  <a16:creationId xmlns:a16="http://schemas.microsoft.com/office/drawing/2014/main" xmlns="" id="{67A3807E-B351-4D0C-8300-C8F214A003F8}"/>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3">
              <a:extLst>
                <a:ext uri="{FF2B5EF4-FFF2-40B4-BE49-F238E27FC236}">
                  <a16:creationId xmlns:a16="http://schemas.microsoft.com/office/drawing/2014/main" xmlns="" id="{2EECBC0E-184C-4C00-8069-E073C29693B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4">
              <a:extLst>
                <a:ext uri="{FF2B5EF4-FFF2-40B4-BE49-F238E27FC236}">
                  <a16:creationId xmlns:a16="http://schemas.microsoft.com/office/drawing/2014/main" xmlns="" id="{EAF6402C-25D3-4BAE-B4A7-15CDDD91FFE2}"/>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5">
              <a:extLst>
                <a:ext uri="{FF2B5EF4-FFF2-40B4-BE49-F238E27FC236}">
                  <a16:creationId xmlns:a16="http://schemas.microsoft.com/office/drawing/2014/main" xmlns="" id="{4B8C1411-7FC2-4122-926A-AE67C26C4EEB}"/>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6">
              <a:extLst>
                <a:ext uri="{FF2B5EF4-FFF2-40B4-BE49-F238E27FC236}">
                  <a16:creationId xmlns:a16="http://schemas.microsoft.com/office/drawing/2014/main" xmlns="" id="{B1ECB2BD-5B33-4B69-B479-888A9DF4F171}"/>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7">
              <a:extLst>
                <a:ext uri="{FF2B5EF4-FFF2-40B4-BE49-F238E27FC236}">
                  <a16:creationId xmlns:a16="http://schemas.microsoft.com/office/drawing/2014/main" xmlns="" id="{DBBA0362-F4DF-4C91-BA9A-8E65F041EF9C}"/>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8">
              <a:extLst>
                <a:ext uri="{FF2B5EF4-FFF2-40B4-BE49-F238E27FC236}">
                  <a16:creationId xmlns:a16="http://schemas.microsoft.com/office/drawing/2014/main" xmlns="" id="{55C30750-6805-4B7A-823F-5B42B0D22682}"/>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9">
              <a:extLst>
                <a:ext uri="{FF2B5EF4-FFF2-40B4-BE49-F238E27FC236}">
                  <a16:creationId xmlns:a16="http://schemas.microsoft.com/office/drawing/2014/main" xmlns="" id="{54739921-B2DD-4DB2-A550-21FCD51A1C84}"/>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0">
              <a:extLst>
                <a:ext uri="{FF2B5EF4-FFF2-40B4-BE49-F238E27FC236}">
                  <a16:creationId xmlns:a16="http://schemas.microsoft.com/office/drawing/2014/main" xmlns="" id="{DA8C5AB2-7518-48A0-AAA5-71AB6155A8C5}"/>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1">
              <a:extLst>
                <a:ext uri="{FF2B5EF4-FFF2-40B4-BE49-F238E27FC236}">
                  <a16:creationId xmlns:a16="http://schemas.microsoft.com/office/drawing/2014/main" xmlns="" id="{5AC26CDC-A0EF-4BB0-9737-EF90501B7A3D}"/>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2">
              <a:extLst>
                <a:ext uri="{FF2B5EF4-FFF2-40B4-BE49-F238E27FC236}">
                  <a16:creationId xmlns:a16="http://schemas.microsoft.com/office/drawing/2014/main" xmlns="" id="{8BEC2930-2D11-4B80-9F94-E7C0766FD1C6}"/>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3">
              <a:extLst>
                <a:ext uri="{FF2B5EF4-FFF2-40B4-BE49-F238E27FC236}">
                  <a16:creationId xmlns:a16="http://schemas.microsoft.com/office/drawing/2014/main" xmlns="" id="{A72AD942-4D85-45A6-98AB-22707C10C4AD}"/>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4">
              <a:extLst>
                <a:ext uri="{FF2B5EF4-FFF2-40B4-BE49-F238E27FC236}">
                  <a16:creationId xmlns:a16="http://schemas.microsoft.com/office/drawing/2014/main" xmlns="" id="{D219971C-AEEE-4A07-AF90-1FE9F1590894}"/>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5">
              <a:extLst>
                <a:ext uri="{FF2B5EF4-FFF2-40B4-BE49-F238E27FC236}">
                  <a16:creationId xmlns:a16="http://schemas.microsoft.com/office/drawing/2014/main" xmlns="" id="{86CE2241-639D-4371-B654-141FAD060EAA}"/>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6">
              <a:extLst>
                <a:ext uri="{FF2B5EF4-FFF2-40B4-BE49-F238E27FC236}">
                  <a16:creationId xmlns:a16="http://schemas.microsoft.com/office/drawing/2014/main" xmlns="" id="{FC9A9E24-FB66-4AA7-BDAB-B9B374FD829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7">
              <a:extLst>
                <a:ext uri="{FF2B5EF4-FFF2-40B4-BE49-F238E27FC236}">
                  <a16:creationId xmlns:a16="http://schemas.microsoft.com/office/drawing/2014/main" xmlns="" id="{2CE779F0-9DC5-4C41-9884-68C5F7429D8B}"/>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4" name="Connecteur droit 63">
            <a:extLst>
              <a:ext uri="{FF2B5EF4-FFF2-40B4-BE49-F238E27FC236}">
                <a16:creationId xmlns:a16="http://schemas.microsoft.com/office/drawing/2014/main" xmlns="" id="{5B267C43-46F0-4087-89B3-EB87271D3F2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31485143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Slide 2 colonnes - encadré">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CE0B0DE-127F-4A65-B95C-95E628B25CC3}"/>
              </a:ext>
            </a:extLst>
          </p:cNvPr>
          <p:cNvSpPr>
            <a:spLocks noGrp="1"/>
          </p:cNvSpPr>
          <p:nvPr>
            <p:ph type="title"/>
          </p:nvPr>
        </p:nvSpPr>
        <p:spPr>
          <a:xfrm>
            <a:off x="719999" y="403200"/>
            <a:ext cx="10727999" cy="889200"/>
          </a:xfrm>
        </p:spPr>
        <p:txBody>
          <a:bodyPr anchor="b">
            <a:normAutofit/>
          </a:bodyPr>
          <a:lstStyle>
            <a:lvl1pPr algn="ctr">
              <a:defRPr sz="4000"/>
            </a:lvl1pPr>
          </a:lstStyle>
          <a:p>
            <a:r>
              <a:rPr lang="fr-FR" dirty="0"/>
              <a:t>Modifiez le style du titre</a:t>
            </a:r>
          </a:p>
        </p:txBody>
      </p:sp>
      <p:sp>
        <p:nvSpPr>
          <p:cNvPr id="3" name="Espace réservé du contenu 2">
            <a:extLst>
              <a:ext uri="{FF2B5EF4-FFF2-40B4-BE49-F238E27FC236}">
                <a16:creationId xmlns:a16="http://schemas.microsoft.com/office/drawing/2014/main" xmlns="" id="{CBA57793-84F5-46AC-862A-0FA4E3EFD6C9}"/>
              </a:ext>
            </a:extLst>
          </p:cNvPr>
          <p:cNvSpPr>
            <a:spLocks noGrp="1"/>
          </p:cNvSpPr>
          <p:nvPr>
            <p:ph sz="half" idx="1" hasCustomPrompt="1"/>
          </p:nvPr>
        </p:nvSpPr>
        <p:spPr>
          <a:xfrm>
            <a:off x="719999"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u contenu 3">
            <a:extLst>
              <a:ext uri="{FF2B5EF4-FFF2-40B4-BE49-F238E27FC236}">
                <a16:creationId xmlns:a16="http://schemas.microsoft.com/office/drawing/2014/main" xmlns="" id="{B0D97371-70DC-4A24-AAF8-46792A72F71F}"/>
              </a:ext>
            </a:extLst>
          </p:cNvPr>
          <p:cNvSpPr>
            <a:spLocks noGrp="1"/>
          </p:cNvSpPr>
          <p:nvPr>
            <p:ph sz="half" idx="2" hasCustomPrompt="1"/>
          </p:nvPr>
        </p:nvSpPr>
        <p:spPr>
          <a:xfrm>
            <a:off x="6587998" y="1825625"/>
            <a:ext cx="4860000" cy="3240000"/>
          </a:xfrm>
        </p:spPr>
        <p:txBody>
          <a:bodyPr/>
          <a:lstStyle>
            <a:lvl1pPr marL="0" indent="0">
              <a:buNone/>
              <a:defRPr/>
            </a:lvl1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6" name="Espace réservé du pied de page 5">
            <a:extLst>
              <a:ext uri="{FF2B5EF4-FFF2-40B4-BE49-F238E27FC236}">
                <a16:creationId xmlns:a16="http://schemas.microsoft.com/office/drawing/2014/main" xmlns="" id="{4BEA6ABF-73C8-4ADF-964C-2731B4C00423}"/>
              </a:ext>
            </a:extLst>
          </p:cNvPr>
          <p:cNvSpPr>
            <a:spLocks noGrp="1"/>
          </p:cNvSpPr>
          <p:nvPr>
            <p:ph type="ftr" sz="quarter" idx="11"/>
          </p:nvPr>
        </p:nvSpPr>
        <p:spPr>
          <a:xfrm>
            <a:off x="719999" y="6289200"/>
            <a:ext cx="8100000" cy="365125"/>
          </a:xfrm>
        </p:spPr>
        <p:txBody>
          <a:bodyPr/>
          <a:lstStyle/>
          <a:p>
            <a:r>
              <a:rPr lang="fr-FR" dirty="0"/>
              <a:t>Titre de votre présentation</a:t>
            </a:r>
          </a:p>
        </p:txBody>
      </p:sp>
      <p:sp>
        <p:nvSpPr>
          <p:cNvPr id="7" name="Espace réservé du numéro de diapositive 6">
            <a:extLst>
              <a:ext uri="{FF2B5EF4-FFF2-40B4-BE49-F238E27FC236}">
                <a16:creationId xmlns:a16="http://schemas.microsoft.com/office/drawing/2014/main" xmlns="" id="{DA2A48FD-D82F-4D22-B3A0-E9BAA96DF3C3}"/>
              </a:ext>
            </a:extLst>
          </p:cNvPr>
          <p:cNvSpPr>
            <a:spLocks noGrp="1"/>
          </p:cNvSpPr>
          <p:nvPr>
            <p:ph type="sldNum" sz="quarter" idx="12"/>
          </p:nvPr>
        </p:nvSpPr>
        <p:spPr>
          <a:xfrm>
            <a:off x="10727998" y="216000"/>
            <a:ext cx="720000" cy="365125"/>
          </a:xfrm>
        </p:spPr>
        <p:txBody>
          <a:bodyPr/>
          <a:lstStyle/>
          <a:p>
            <a:fld id="{6FC0D52B-8F1C-46D1-AD6E-09D0B9F6DDB5}" type="slidenum">
              <a:rPr lang="fr-FR" smtClean="0"/>
              <a:pPr/>
              <a:t>‹N°›</a:t>
            </a:fld>
            <a:endParaRPr lang="fr-FR" dirty="0"/>
          </a:p>
        </p:txBody>
      </p:sp>
      <p:sp>
        <p:nvSpPr>
          <p:cNvPr id="19" name="Espace réservé du texte 7">
            <a:extLst>
              <a:ext uri="{FF2B5EF4-FFF2-40B4-BE49-F238E27FC236}">
                <a16:creationId xmlns:a16="http://schemas.microsoft.com/office/drawing/2014/main" xmlns="" id="{FB1728E4-5102-4BA3-BEE7-48AE80509DA1}"/>
              </a:ext>
            </a:extLst>
          </p:cNvPr>
          <p:cNvSpPr>
            <a:spLocks noGrp="1"/>
          </p:cNvSpPr>
          <p:nvPr>
            <p:ph type="body" sz="quarter" idx="13"/>
          </p:nvPr>
        </p:nvSpPr>
        <p:spPr>
          <a:xfrm>
            <a:off x="720000"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sp>
        <p:nvSpPr>
          <p:cNvPr id="20" name="Espace réservé du texte 7">
            <a:extLst>
              <a:ext uri="{FF2B5EF4-FFF2-40B4-BE49-F238E27FC236}">
                <a16:creationId xmlns:a16="http://schemas.microsoft.com/office/drawing/2014/main" xmlns="" id="{88480A63-2A8D-4C5F-BC49-85DD450FD11C}"/>
              </a:ext>
            </a:extLst>
          </p:cNvPr>
          <p:cNvSpPr>
            <a:spLocks noGrp="1"/>
          </p:cNvSpPr>
          <p:nvPr>
            <p:ph type="body" sz="quarter" idx="14"/>
          </p:nvPr>
        </p:nvSpPr>
        <p:spPr>
          <a:xfrm>
            <a:off x="6587998" y="5381972"/>
            <a:ext cx="4862779" cy="529715"/>
          </a:xfrm>
          <a:prstGeom prst="roundRect">
            <a:avLst>
              <a:gd name="adj" fmla="val 0"/>
            </a:avLst>
          </a:prstGeom>
          <a:solidFill>
            <a:schemeClr val="bg2"/>
          </a:solidFill>
        </p:spPr>
        <p:txBody>
          <a:bodyPr wrap="none" lIns="360000" tIns="180000" rIns="360000" bIns="180000" anchor="ctr">
            <a:spAutoFit/>
          </a:bodyPr>
          <a:lstStyle>
            <a:lvl1pPr marL="0" indent="0">
              <a:buNone/>
              <a:defRPr spc="50" baseline="0">
                <a:solidFill>
                  <a:schemeClr val="bg1"/>
                </a:solidFill>
              </a:defRPr>
            </a:lvl1pPr>
          </a:lstStyle>
          <a:p>
            <a:pPr lvl="0"/>
            <a:r>
              <a:rPr lang="fr-FR" dirty="0"/>
              <a:t>Cliquez pour modifier les styles du texte du masque</a:t>
            </a:r>
          </a:p>
        </p:txBody>
      </p:sp>
      <p:grpSp>
        <p:nvGrpSpPr>
          <p:cNvPr id="21" name="Group 4">
            <a:extLst>
              <a:ext uri="{FF2B5EF4-FFF2-40B4-BE49-F238E27FC236}">
                <a16:creationId xmlns:a16="http://schemas.microsoft.com/office/drawing/2014/main" xmlns="" id="{3370B93F-F1A0-4851-8D01-6A67263A3E3E}"/>
              </a:ext>
            </a:extLst>
          </p:cNvPr>
          <p:cNvGrpSpPr>
            <a:grpSpLocks noChangeAspect="1"/>
          </p:cNvGrpSpPr>
          <p:nvPr userDrawn="1"/>
        </p:nvGrpSpPr>
        <p:grpSpPr bwMode="auto">
          <a:xfrm>
            <a:off x="9022117" y="6391740"/>
            <a:ext cx="2429683" cy="165086"/>
            <a:chOff x="3183" y="2079"/>
            <a:chExt cx="4327" cy="294"/>
          </a:xfrm>
        </p:grpSpPr>
        <p:sp>
          <p:nvSpPr>
            <p:cNvPr id="22" name="Freeform 5">
              <a:extLst>
                <a:ext uri="{FF2B5EF4-FFF2-40B4-BE49-F238E27FC236}">
                  <a16:creationId xmlns:a16="http://schemas.microsoft.com/office/drawing/2014/main" xmlns="" id="{C211D38B-37F0-4547-B958-E5492853A87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6">
              <a:extLst>
                <a:ext uri="{FF2B5EF4-FFF2-40B4-BE49-F238E27FC236}">
                  <a16:creationId xmlns:a16="http://schemas.microsoft.com/office/drawing/2014/main" xmlns="" id="{5D260940-1D1C-4B9A-9635-70706F0BD55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7">
              <a:extLst>
                <a:ext uri="{FF2B5EF4-FFF2-40B4-BE49-F238E27FC236}">
                  <a16:creationId xmlns:a16="http://schemas.microsoft.com/office/drawing/2014/main" xmlns="" id="{F60AA6EB-17A5-41D3-92D3-6950DD67EAF1}"/>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8">
              <a:extLst>
                <a:ext uri="{FF2B5EF4-FFF2-40B4-BE49-F238E27FC236}">
                  <a16:creationId xmlns:a16="http://schemas.microsoft.com/office/drawing/2014/main" xmlns="" id="{4EF21250-A5D8-41A9-BA42-DF5429DAAB4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9">
              <a:extLst>
                <a:ext uri="{FF2B5EF4-FFF2-40B4-BE49-F238E27FC236}">
                  <a16:creationId xmlns:a16="http://schemas.microsoft.com/office/drawing/2014/main" xmlns="" id="{A2BDC1E2-C476-4402-B5EB-50AFBE2F2E7F}"/>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0">
              <a:extLst>
                <a:ext uri="{FF2B5EF4-FFF2-40B4-BE49-F238E27FC236}">
                  <a16:creationId xmlns:a16="http://schemas.microsoft.com/office/drawing/2014/main" xmlns="" id="{1E7DAD86-87E0-4BD9-B4C4-031C2595FFFF}"/>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1">
              <a:extLst>
                <a:ext uri="{FF2B5EF4-FFF2-40B4-BE49-F238E27FC236}">
                  <a16:creationId xmlns:a16="http://schemas.microsoft.com/office/drawing/2014/main" xmlns="" id="{66EB0126-3045-4F6E-B289-8D08B87E5C2C}"/>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2">
              <a:extLst>
                <a:ext uri="{FF2B5EF4-FFF2-40B4-BE49-F238E27FC236}">
                  <a16:creationId xmlns:a16="http://schemas.microsoft.com/office/drawing/2014/main" xmlns="" id="{72A8F5AB-0B7A-4AB0-B162-5C6F3C9F10B1}"/>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3">
              <a:extLst>
                <a:ext uri="{FF2B5EF4-FFF2-40B4-BE49-F238E27FC236}">
                  <a16:creationId xmlns:a16="http://schemas.microsoft.com/office/drawing/2014/main" xmlns="" id="{159BFF70-5B71-4D35-8D98-D630435DCC8F}"/>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4">
              <a:extLst>
                <a:ext uri="{FF2B5EF4-FFF2-40B4-BE49-F238E27FC236}">
                  <a16:creationId xmlns:a16="http://schemas.microsoft.com/office/drawing/2014/main" xmlns="" id="{81178BBD-D817-42B0-819F-0AED8CAD68C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5">
              <a:extLst>
                <a:ext uri="{FF2B5EF4-FFF2-40B4-BE49-F238E27FC236}">
                  <a16:creationId xmlns:a16="http://schemas.microsoft.com/office/drawing/2014/main" xmlns="" id="{CE44C209-555F-491F-A177-712633009C5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6">
              <a:extLst>
                <a:ext uri="{FF2B5EF4-FFF2-40B4-BE49-F238E27FC236}">
                  <a16:creationId xmlns:a16="http://schemas.microsoft.com/office/drawing/2014/main" xmlns="" id="{4CF8B582-0510-4B7E-BCC1-C2233632E5AB}"/>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7">
              <a:extLst>
                <a:ext uri="{FF2B5EF4-FFF2-40B4-BE49-F238E27FC236}">
                  <a16:creationId xmlns:a16="http://schemas.microsoft.com/office/drawing/2014/main" xmlns="" id="{A4E0899E-3AF8-497B-9804-1D67BD5433FB}"/>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8">
              <a:extLst>
                <a:ext uri="{FF2B5EF4-FFF2-40B4-BE49-F238E27FC236}">
                  <a16:creationId xmlns:a16="http://schemas.microsoft.com/office/drawing/2014/main" xmlns="" id="{A458AF1F-2536-4066-8B5E-0EDB45F546F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9">
              <a:extLst>
                <a:ext uri="{FF2B5EF4-FFF2-40B4-BE49-F238E27FC236}">
                  <a16:creationId xmlns:a16="http://schemas.microsoft.com/office/drawing/2014/main" xmlns="" id="{6D19FAA7-E980-4AF9-A3FB-A1802DE863DB}"/>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20">
              <a:extLst>
                <a:ext uri="{FF2B5EF4-FFF2-40B4-BE49-F238E27FC236}">
                  <a16:creationId xmlns:a16="http://schemas.microsoft.com/office/drawing/2014/main" xmlns="" id="{B2759EB6-17A4-4D92-986E-80D9AC62B633}"/>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21">
              <a:extLst>
                <a:ext uri="{FF2B5EF4-FFF2-40B4-BE49-F238E27FC236}">
                  <a16:creationId xmlns:a16="http://schemas.microsoft.com/office/drawing/2014/main" xmlns="" id="{3DF97B68-09E3-4EFA-8C0D-FC97F9E72116}"/>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2">
              <a:extLst>
                <a:ext uri="{FF2B5EF4-FFF2-40B4-BE49-F238E27FC236}">
                  <a16:creationId xmlns:a16="http://schemas.microsoft.com/office/drawing/2014/main" xmlns="" id="{E882475E-991A-4390-B33D-FFB73547A276}"/>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3">
              <a:extLst>
                <a:ext uri="{FF2B5EF4-FFF2-40B4-BE49-F238E27FC236}">
                  <a16:creationId xmlns:a16="http://schemas.microsoft.com/office/drawing/2014/main" xmlns="" id="{7A0B5586-CD6E-4C45-9183-8B705D047D98}"/>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4">
              <a:extLst>
                <a:ext uri="{FF2B5EF4-FFF2-40B4-BE49-F238E27FC236}">
                  <a16:creationId xmlns:a16="http://schemas.microsoft.com/office/drawing/2014/main" xmlns="" id="{0AF33588-391F-438F-BBAF-DBD581244EB3}"/>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5">
              <a:extLst>
                <a:ext uri="{FF2B5EF4-FFF2-40B4-BE49-F238E27FC236}">
                  <a16:creationId xmlns:a16="http://schemas.microsoft.com/office/drawing/2014/main" xmlns="" id="{2FCCB507-2768-4528-889B-A40188C0836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6">
              <a:extLst>
                <a:ext uri="{FF2B5EF4-FFF2-40B4-BE49-F238E27FC236}">
                  <a16:creationId xmlns:a16="http://schemas.microsoft.com/office/drawing/2014/main" xmlns="" id="{994B305C-7E7B-4746-A549-9CDC6A53CFA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7">
              <a:extLst>
                <a:ext uri="{FF2B5EF4-FFF2-40B4-BE49-F238E27FC236}">
                  <a16:creationId xmlns:a16="http://schemas.microsoft.com/office/drawing/2014/main" xmlns="" id="{523A69F4-3A41-4DAF-B406-4342E55A9CBF}"/>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8">
              <a:extLst>
                <a:ext uri="{FF2B5EF4-FFF2-40B4-BE49-F238E27FC236}">
                  <a16:creationId xmlns:a16="http://schemas.microsoft.com/office/drawing/2014/main" xmlns="" id="{2336A3A6-4DE3-4D44-80FB-0B2B6B097F98}"/>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9">
              <a:extLst>
                <a:ext uri="{FF2B5EF4-FFF2-40B4-BE49-F238E27FC236}">
                  <a16:creationId xmlns:a16="http://schemas.microsoft.com/office/drawing/2014/main" xmlns="" id="{15AD78A5-9B43-401B-8811-BD9965ED1CED}"/>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30">
              <a:extLst>
                <a:ext uri="{FF2B5EF4-FFF2-40B4-BE49-F238E27FC236}">
                  <a16:creationId xmlns:a16="http://schemas.microsoft.com/office/drawing/2014/main" xmlns="" id="{F6E286D3-D2D7-406E-9D3E-B301BEF0E361}"/>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31">
              <a:extLst>
                <a:ext uri="{FF2B5EF4-FFF2-40B4-BE49-F238E27FC236}">
                  <a16:creationId xmlns:a16="http://schemas.microsoft.com/office/drawing/2014/main" xmlns="" id="{EDCD24BF-2DF7-4B93-B944-75CA95335BB5}"/>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2">
              <a:extLst>
                <a:ext uri="{FF2B5EF4-FFF2-40B4-BE49-F238E27FC236}">
                  <a16:creationId xmlns:a16="http://schemas.microsoft.com/office/drawing/2014/main" xmlns="" id="{017B4F0B-0D88-4641-B546-8B60736D2DF1}"/>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3">
              <a:extLst>
                <a:ext uri="{FF2B5EF4-FFF2-40B4-BE49-F238E27FC236}">
                  <a16:creationId xmlns:a16="http://schemas.microsoft.com/office/drawing/2014/main" xmlns="" id="{0BFB74D3-BBBD-405E-AEA7-89200208109C}"/>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4">
              <a:extLst>
                <a:ext uri="{FF2B5EF4-FFF2-40B4-BE49-F238E27FC236}">
                  <a16:creationId xmlns:a16="http://schemas.microsoft.com/office/drawing/2014/main" xmlns="" id="{42EA05B6-70F6-42AB-883A-A70263629D1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5">
              <a:extLst>
                <a:ext uri="{FF2B5EF4-FFF2-40B4-BE49-F238E27FC236}">
                  <a16:creationId xmlns:a16="http://schemas.microsoft.com/office/drawing/2014/main" xmlns="" id="{92B269B8-C6DF-4F7E-A4A5-FCF0053B326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6">
              <a:extLst>
                <a:ext uri="{FF2B5EF4-FFF2-40B4-BE49-F238E27FC236}">
                  <a16:creationId xmlns:a16="http://schemas.microsoft.com/office/drawing/2014/main" xmlns="" id="{75765846-05CA-41C3-A271-B7B019FFAB7E}"/>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7">
              <a:extLst>
                <a:ext uri="{FF2B5EF4-FFF2-40B4-BE49-F238E27FC236}">
                  <a16:creationId xmlns:a16="http://schemas.microsoft.com/office/drawing/2014/main" xmlns="" id="{9626480A-651D-47C1-894E-B10E8A636081}"/>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5" name="Connecteur droit 54">
            <a:extLst>
              <a:ext uri="{FF2B5EF4-FFF2-40B4-BE49-F238E27FC236}">
                <a16:creationId xmlns:a16="http://schemas.microsoft.com/office/drawing/2014/main" xmlns="" id="{03A17A0A-C76A-45EC-8E10-E5331FB08B8A}"/>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78385982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Slide vid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5" name="Group 4">
            <a:extLst>
              <a:ext uri="{FF2B5EF4-FFF2-40B4-BE49-F238E27FC236}">
                <a16:creationId xmlns:a16="http://schemas.microsoft.com/office/drawing/2014/main" xmlns="" id="{A4F1826A-9009-4107-83BE-572123397DD7}"/>
              </a:ext>
            </a:extLst>
          </p:cNvPr>
          <p:cNvGrpSpPr>
            <a:grpSpLocks noChangeAspect="1"/>
          </p:cNvGrpSpPr>
          <p:nvPr userDrawn="1"/>
        </p:nvGrpSpPr>
        <p:grpSpPr bwMode="auto">
          <a:xfrm>
            <a:off x="9022117" y="6391740"/>
            <a:ext cx="2429683" cy="165086"/>
            <a:chOff x="3183" y="2079"/>
            <a:chExt cx="4327" cy="294"/>
          </a:xfrm>
        </p:grpSpPr>
        <p:sp>
          <p:nvSpPr>
            <p:cNvPr id="16" name="Freeform 5">
              <a:extLst>
                <a:ext uri="{FF2B5EF4-FFF2-40B4-BE49-F238E27FC236}">
                  <a16:creationId xmlns:a16="http://schemas.microsoft.com/office/drawing/2014/main" xmlns="" id="{55FA0EEF-A44A-47AD-92A7-61E47750BFBD}"/>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6">
              <a:extLst>
                <a:ext uri="{FF2B5EF4-FFF2-40B4-BE49-F238E27FC236}">
                  <a16:creationId xmlns:a16="http://schemas.microsoft.com/office/drawing/2014/main" xmlns="" id="{EF02DDB1-DE7C-4682-8FED-0B798BD91727}"/>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8" name="Freeform 7">
              <a:extLst>
                <a:ext uri="{FF2B5EF4-FFF2-40B4-BE49-F238E27FC236}">
                  <a16:creationId xmlns:a16="http://schemas.microsoft.com/office/drawing/2014/main" xmlns="" id="{40D49BB5-9B18-4564-87E4-8313E224F86C}"/>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8">
              <a:extLst>
                <a:ext uri="{FF2B5EF4-FFF2-40B4-BE49-F238E27FC236}">
                  <a16:creationId xmlns:a16="http://schemas.microsoft.com/office/drawing/2014/main" xmlns="" id="{BDC78E8E-60A8-4775-8214-B0B9C85E07CE}"/>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9">
              <a:extLst>
                <a:ext uri="{FF2B5EF4-FFF2-40B4-BE49-F238E27FC236}">
                  <a16:creationId xmlns:a16="http://schemas.microsoft.com/office/drawing/2014/main" xmlns="" id="{AD2B9B5B-150E-47CB-9767-5B7D3E526034}"/>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10">
              <a:extLst>
                <a:ext uri="{FF2B5EF4-FFF2-40B4-BE49-F238E27FC236}">
                  <a16:creationId xmlns:a16="http://schemas.microsoft.com/office/drawing/2014/main" xmlns="" id="{769D643F-2236-4F74-B3B9-DED4BB0FD55B}"/>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11">
              <a:extLst>
                <a:ext uri="{FF2B5EF4-FFF2-40B4-BE49-F238E27FC236}">
                  <a16:creationId xmlns:a16="http://schemas.microsoft.com/office/drawing/2014/main" xmlns="" id="{EA68B78C-A3B6-4437-BEA8-8F72E672021D}"/>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2">
              <a:extLst>
                <a:ext uri="{FF2B5EF4-FFF2-40B4-BE49-F238E27FC236}">
                  <a16:creationId xmlns:a16="http://schemas.microsoft.com/office/drawing/2014/main" xmlns="" id="{CE9EE26B-70E0-445C-830A-AA473272D387}"/>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3">
              <a:extLst>
                <a:ext uri="{FF2B5EF4-FFF2-40B4-BE49-F238E27FC236}">
                  <a16:creationId xmlns:a16="http://schemas.microsoft.com/office/drawing/2014/main" xmlns="" id="{7A312B3A-85A9-4BD5-9CDF-D46B69A63731}"/>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4">
              <a:extLst>
                <a:ext uri="{FF2B5EF4-FFF2-40B4-BE49-F238E27FC236}">
                  <a16:creationId xmlns:a16="http://schemas.microsoft.com/office/drawing/2014/main" xmlns="" id="{02847214-7A48-4108-BECA-93B50873A60A}"/>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5">
              <a:extLst>
                <a:ext uri="{FF2B5EF4-FFF2-40B4-BE49-F238E27FC236}">
                  <a16:creationId xmlns:a16="http://schemas.microsoft.com/office/drawing/2014/main" xmlns="" id="{390BF08C-7051-464C-8079-F462F3194725}"/>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6">
              <a:extLst>
                <a:ext uri="{FF2B5EF4-FFF2-40B4-BE49-F238E27FC236}">
                  <a16:creationId xmlns:a16="http://schemas.microsoft.com/office/drawing/2014/main" xmlns="" id="{9FFF5C9F-FC28-4CF7-8DF7-577BC53825E9}"/>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7">
              <a:extLst>
                <a:ext uri="{FF2B5EF4-FFF2-40B4-BE49-F238E27FC236}">
                  <a16:creationId xmlns:a16="http://schemas.microsoft.com/office/drawing/2014/main" xmlns="" id="{F681EA93-5C72-4760-843A-FB0309174F58}"/>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8">
              <a:extLst>
                <a:ext uri="{FF2B5EF4-FFF2-40B4-BE49-F238E27FC236}">
                  <a16:creationId xmlns:a16="http://schemas.microsoft.com/office/drawing/2014/main" xmlns="" id="{93AC8A3C-1CE1-41DE-B13D-C83E7B9D706E}"/>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9">
              <a:extLst>
                <a:ext uri="{FF2B5EF4-FFF2-40B4-BE49-F238E27FC236}">
                  <a16:creationId xmlns:a16="http://schemas.microsoft.com/office/drawing/2014/main" xmlns="" id="{78B37B18-863E-40F3-86CD-1EACADA9A010}"/>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20">
              <a:extLst>
                <a:ext uri="{FF2B5EF4-FFF2-40B4-BE49-F238E27FC236}">
                  <a16:creationId xmlns:a16="http://schemas.microsoft.com/office/drawing/2014/main" xmlns="" id="{D5F75593-9A10-4C13-96BD-0AC33115524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21">
              <a:extLst>
                <a:ext uri="{FF2B5EF4-FFF2-40B4-BE49-F238E27FC236}">
                  <a16:creationId xmlns:a16="http://schemas.microsoft.com/office/drawing/2014/main" xmlns="" id="{E5515365-5405-40D6-A347-34803AF4C0CC}"/>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22">
              <a:extLst>
                <a:ext uri="{FF2B5EF4-FFF2-40B4-BE49-F238E27FC236}">
                  <a16:creationId xmlns:a16="http://schemas.microsoft.com/office/drawing/2014/main" xmlns="" id="{BD38AFC0-BDF4-427D-8DBD-CBF5D3AD58D9}"/>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3">
              <a:extLst>
                <a:ext uri="{FF2B5EF4-FFF2-40B4-BE49-F238E27FC236}">
                  <a16:creationId xmlns:a16="http://schemas.microsoft.com/office/drawing/2014/main" xmlns="" id="{75355B1A-B234-4290-9C91-DADBAEDE66D4}"/>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4">
              <a:extLst>
                <a:ext uri="{FF2B5EF4-FFF2-40B4-BE49-F238E27FC236}">
                  <a16:creationId xmlns:a16="http://schemas.microsoft.com/office/drawing/2014/main" xmlns="" id="{ED97A225-3908-4CD2-84DB-F740A9EC1A68}"/>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5">
              <a:extLst>
                <a:ext uri="{FF2B5EF4-FFF2-40B4-BE49-F238E27FC236}">
                  <a16:creationId xmlns:a16="http://schemas.microsoft.com/office/drawing/2014/main" xmlns="" id="{620779CE-06E8-44E9-ABB8-237E83D05078}"/>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6">
              <a:extLst>
                <a:ext uri="{FF2B5EF4-FFF2-40B4-BE49-F238E27FC236}">
                  <a16:creationId xmlns:a16="http://schemas.microsoft.com/office/drawing/2014/main" xmlns="" id="{05510B16-4F96-42D9-9792-DC2960A4B453}"/>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7">
              <a:extLst>
                <a:ext uri="{FF2B5EF4-FFF2-40B4-BE49-F238E27FC236}">
                  <a16:creationId xmlns:a16="http://schemas.microsoft.com/office/drawing/2014/main" xmlns="" id="{A10831D7-F21C-4F11-9708-D56FCC38DEA0}"/>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8">
              <a:extLst>
                <a:ext uri="{FF2B5EF4-FFF2-40B4-BE49-F238E27FC236}">
                  <a16:creationId xmlns:a16="http://schemas.microsoft.com/office/drawing/2014/main" xmlns="" id="{07E2ADAF-0CCC-41E3-AA7F-8BA08FCA404D}"/>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9">
              <a:extLst>
                <a:ext uri="{FF2B5EF4-FFF2-40B4-BE49-F238E27FC236}">
                  <a16:creationId xmlns:a16="http://schemas.microsoft.com/office/drawing/2014/main" xmlns="" id="{F1E9B26D-355E-454A-A18D-15196BF49B09}"/>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30">
              <a:extLst>
                <a:ext uri="{FF2B5EF4-FFF2-40B4-BE49-F238E27FC236}">
                  <a16:creationId xmlns:a16="http://schemas.microsoft.com/office/drawing/2014/main" xmlns="" id="{43537AAD-B925-48F2-88E2-067EC7FC79BC}"/>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31">
              <a:extLst>
                <a:ext uri="{FF2B5EF4-FFF2-40B4-BE49-F238E27FC236}">
                  <a16:creationId xmlns:a16="http://schemas.microsoft.com/office/drawing/2014/main" xmlns="" id="{883F4BF5-B40C-4EC2-AEDC-ED1CFEE30EEE}"/>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32">
              <a:extLst>
                <a:ext uri="{FF2B5EF4-FFF2-40B4-BE49-F238E27FC236}">
                  <a16:creationId xmlns:a16="http://schemas.microsoft.com/office/drawing/2014/main" xmlns="" id="{082C2B30-5E35-4176-B7B6-82851AC4C18C}"/>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3">
              <a:extLst>
                <a:ext uri="{FF2B5EF4-FFF2-40B4-BE49-F238E27FC236}">
                  <a16:creationId xmlns:a16="http://schemas.microsoft.com/office/drawing/2014/main" xmlns="" id="{EC075AFE-58CF-4D90-BBA5-DEA3F2F44532}"/>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4">
              <a:extLst>
                <a:ext uri="{FF2B5EF4-FFF2-40B4-BE49-F238E27FC236}">
                  <a16:creationId xmlns:a16="http://schemas.microsoft.com/office/drawing/2014/main" xmlns="" id="{42E10646-7244-4196-AFDA-FCAA3D3AA95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5">
              <a:extLst>
                <a:ext uri="{FF2B5EF4-FFF2-40B4-BE49-F238E27FC236}">
                  <a16:creationId xmlns:a16="http://schemas.microsoft.com/office/drawing/2014/main" xmlns="" id="{594B2C73-DD66-466E-B3B9-CD3AE51009D9}"/>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6">
              <a:extLst>
                <a:ext uri="{FF2B5EF4-FFF2-40B4-BE49-F238E27FC236}">
                  <a16:creationId xmlns:a16="http://schemas.microsoft.com/office/drawing/2014/main" xmlns="" id="{2FF48090-AFA6-4C12-9A59-40B324282FD0}"/>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7">
              <a:extLst>
                <a:ext uri="{FF2B5EF4-FFF2-40B4-BE49-F238E27FC236}">
                  <a16:creationId xmlns:a16="http://schemas.microsoft.com/office/drawing/2014/main" xmlns="" id="{E2764A18-B5F0-4957-A58C-B8C5EE541A65}"/>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57" name="Connecteur droit 56">
            <a:extLst>
              <a:ext uri="{FF2B5EF4-FFF2-40B4-BE49-F238E27FC236}">
                <a16:creationId xmlns:a16="http://schemas.microsoft.com/office/drawing/2014/main" xmlns="" id="{638FB878-FF54-4F1A-A1C4-E8240E2E6140}"/>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34264172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Slide chiffres clef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204987"/>
            <a:ext cx="2480698" cy="1273175"/>
          </a:xfrm>
        </p:spPr>
        <p:txBody>
          <a:bodyPr anchor="b">
            <a:normAutofit/>
          </a:bodyPr>
          <a:lstStyle>
            <a:lvl1pPr marL="0" indent="0" algn="ctr">
              <a:buNone/>
              <a:defRPr sz="8000" b="0">
                <a:solidFill>
                  <a:schemeClr val="accent5"/>
                </a:solidFill>
              </a:defRPr>
            </a:lvl1pPr>
          </a:lstStyle>
          <a:p>
            <a:pPr lvl="0"/>
            <a:r>
              <a:rPr lang="fr-FR" dirty="0"/>
              <a:t>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3860470"/>
            <a:ext cx="2480698" cy="1970495"/>
          </a:xfrm>
        </p:spPr>
        <p:txBody>
          <a:bodyPr>
            <a:normAutofit/>
          </a:bodyPr>
          <a:lstStyle>
            <a:lvl1pPr marL="0" indent="0" algn="ctr">
              <a:spcBef>
                <a:spcPts val="600"/>
              </a:spcBef>
              <a:spcAft>
                <a:spcPts val="600"/>
              </a:spcAft>
              <a:buNone/>
              <a:defRPr sz="1400" spc="100" baseline="0">
                <a:solidFill>
                  <a:schemeClr val="accent5"/>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204987"/>
            <a:ext cx="2480698" cy="1273175"/>
          </a:xfrm>
        </p:spPr>
        <p:txBody>
          <a:bodyPr anchor="b">
            <a:normAutofit/>
          </a:bodyPr>
          <a:lstStyle>
            <a:lvl1pPr marL="0" indent="0" algn="ctr">
              <a:buNone/>
              <a:defRPr sz="8000" b="0">
                <a:solidFill>
                  <a:srgbClr val="FFA807"/>
                </a:solidFill>
              </a:defRPr>
            </a:lvl1pPr>
          </a:lstStyle>
          <a:p>
            <a:pPr lvl="0"/>
            <a:r>
              <a:rPr lang="fr-FR" dirty="0"/>
              <a:t>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3860470"/>
            <a:ext cx="2480698" cy="1970495"/>
          </a:xfrm>
        </p:spPr>
        <p:txBody>
          <a:bodyPr>
            <a:normAutofit/>
          </a:bodyPr>
          <a:lstStyle>
            <a:lvl1pPr marL="0" indent="0" algn="ctr">
              <a:spcBef>
                <a:spcPts val="600"/>
              </a:spcBef>
              <a:spcAft>
                <a:spcPts val="600"/>
              </a:spcAft>
              <a:buNone/>
              <a:defRPr sz="1400" spc="100" baseline="0">
                <a:solidFill>
                  <a:srgbClr val="FFA807"/>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204987"/>
            <a:ext cx="2480698" cy="1273175"/>
          </a:xfrm>
        </p:spPr>
        <p:txBody>
          <a:bodyPr anchor="b">
            <a:normAutofit/>
          </a:bodyPr>
          <a:lstStyle>
            <a:lvl1pPr marL="0" indent="0" algn="ctr">
              <a:buNone/>
              <a:defRPr sz="8000" b="0">
                <a:solidFill>
                  <a:schemeClr val="accent2"/>
                </a:solidFill>
              </a:defRPr>
            </a:lvl1pPr>
          </a:lstStyle>
          <a:p>
            <a:pPr lvl="0"/>
            <a:r>
              <a:rPr lang="fr-FR" dirty="0"/>
              <a:t>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3860470"/>
            <a:ext cx="2480698" cy="1970495"/>
          </a:xfrm>
        </p:spPr>
        <p:txBody>
          <a:bodyPr>
            <a:normAutofit/>
          </a:bodyPr>
          <a:lstStyle>
            <a:lvl1pPr marL="0" indent="0" algn="ctr">
              <a:spcBef>
                <a:spcPts val="600"/>
              </a:spcBef>
              <a:spcAft>
                <a:spcPts val="600"/>
              </a:spcAft>
              <a:buNone/>
              <a:defRPr sz="1400" spc="100" baseline="0">
                <a:solidFill>
                  <a:schemeClr val="accent2"/>
                </a:solidFill>
              </a:defRPr>
            </a:lvl1pPr>
            <a:lvl2pPr algn="ctr">
              <a:spcBef>
                <a:spcPts val="600"/>
              </a:spcBef>
              <a:spcAft>
                <a:spcPts val="600"/>
              </a:spcAft>
              <a:defRPr sz="12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5" name="Connecteur droit 64">
            <a:extLst>
              <a:ext uri="{FF2B5EF4-FFF2-40B4-BE49-F238E27FC236}">
                <a16:creationId xmlns:a16="http://schemas.microsoft.com/office/drawing/2014/main" xmlns="" id="{05E8D176-759B-4957-8AED-CEC7EF3ECE0B}"/>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21384256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texte 6">
            <a:extLst>
              <a:ext uri="{FF2B5EF4-FFF2-40B4-BE49-F238E27FC236}">
                <a16:creationId xmlns:a16="http://schemas.microsoft.com/office/drawing/2014/main" xmlns="" id="{786ED2F6-463B-48C7-ADE3-3BE3CF55FE53}"/>
              </a:ext>
            </a:extLst>
          </p:cNvPr>
          <p:cNvSpPr>
            <a:spLocks noGrp="1"/>
          </p:cNvSpPr>
          <p:nvPr>
            <p:ph type="body" sz="quarter" idx="13" hasCustomPrompt="1"/>
          </p:nvPr>
        </p:nvSpPr>
        <p:spPr>
          <a:xfrm>
            <a:off x="1317523"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17" name="Espace réservé du texte 6">
            <a:extLst>
              <a:ext uri="{FF2B5EF4-FFF2-40B4-BE49-F238E27FC236}">
                <a16:creationId xmlns:a16="http://schemas.microsoft.com/office/drawing/2014/main" xmlns="" id="{2634DCCB-271C-469B-82CF-11406F1FF7F8}"/>
              </a:ext>
            </a:extLst>
          </p:cNvPr>
          <p:cNvSpPr>
            <a:spLocks noGrp="1"/>
          </p:cNvSpPr>
          <p:nvPr>
            <p:ph type="body" sz="quarter" idx="14"/>
          </p:nvPr>
        </p:nvSpPr>
        <p:spPr>
          <a:xfrm>
            <a:off x="1317523"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27" name="Espace réservé du texte 6">
            <a:extLst>
              <a:ext uri="{FF2B5EF4-FFF2-40B4-BE49-F238E27FC236}">
                <a16:creationId xmlns:a16="http://schemas.microsoft.com/office/drawing/2014/main" xmlns="" id="{C7020C6C-A841-4C8E-854D-2B8DF40E12A4}"/>
              </a:ext>
            </a:extLst>
          </p:cNvPr>
          <p:cNvSpPr>
            <a:spLocks noGrp="1"/>
          </p:cNvSpPr>
          <p:nvPr>
            <p:ph type="body" sz="quarter" idx="15" hasCustomPrompt="1"/>
          </p:nvPr>
        </p:nvSpPr>
        <p:spPr>
          <a:xfrm>
            <a:off x="4855651"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28" name="Espace réservé du texte 6">
            <a:extLst>
              <a:ext uri="{FF2B5EF4-FFF2-40B4-BE49-F238E27FC236}">
                <a16:creationId xmlns:a16="http://schemas.microsoft.com/office/drawing/2014/main" xmlns="" id="{C56735A4-D1B6-435C-9A9C-5F5460E0D8DA}"/>
              </a:ext>
            </a:extLst>
          </p:cNvPr>
          <p:cNvSpPr>
            <a:spLocks noGrp="1"/>
          </p:cNvSpPr>
          <p:nvPr>
            <p:ph type="body" sz="quarter" idx="16"/>
          </p:nvPr>
        </p:nvSpPr>
        <p:spPr>
          <a:xfrm>
            <a:off x="4855651"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30" name="Espace réservé du texte 6">
            <a:extLst>
              <a:ext uri="{FF2B5EF4-FFF2-40B4-BE49-F238E27FC236}">
                <a16:creationId xmlns:a16="http://schemas.microsoft.com/office/drawing/2014/main" xmlns="" id="{ED184346-E246-4D99-AABC-3FE5F63BC367}"/>
              </a:ext>
            </a:extLst>
          </p:cNvPr>
          <p:cNvSpPr>
            <a:spLocks noGrp="1"/>
          </p:cNvSpPr>
          <p:nvPr>
            <p:ph type="body" sz="quarter" idx="17" hasCustomPrompt="1"/>
          </p:nvPr>
        </p:nvSpPr>
        <p:spPr>
          <a:xfrm>
            <a:off x="8393779" y="2048771"/>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31" name="Espace réservé du texte 6">
            <a:extLst>
              <a:ext uri="{FF2B5EF4-FFF2-40B4-BE49-F238E27FC236}">
                <a16:creationId xmlns:a16="http://schemas.microsoft.com/office/drawing/2014/main" xmlns="" id="{23AA5AFE-FED9-4DE5-9B5D-34C6DDB6DB83}"/>
              </a:ext>
            </a:extLst>
          </p:cNvPr>
          <p:cNvSpPr>
            <a:spLocks noGrp="1"/>
          </p:cNvSpPr>
          <p:nvPr>
            <p:ph type="body" sz="quarter" idx="18"/>
          </p:nvPr>
        </p:nvSpPr>
        <p:spPr>
          <a:xfrm>
            <a:off x="8393779" y="2617581"/>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94426"/>
            <a:ext cx="11448000" cy="129600"/>
          </a:xfrm>
          <a:prstGeom prst="homePlate">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space réservé du texte 6">
            <a:extLst>
              <a:ext uri="{FF2B5EF4-FFF2-40B4-BE49-F238E27FC236}">
                <a16:creationId xmlns:a16="http://schemas.microsoft.com/office/drawing/2014/main" xmlns="" id="{4D74C7C0-33AD-4151-A604-3E87977B3061}"/>
              </a:ext>
            </a:extLst>
          </p:cNvPr>
          <p:cNvSpPr>
            <a:spLocks noGrp="1"/>
          </p:cNvSpPr>
          <p:nvPr>
            <p:ph type="body" sz="quarter" idx="19" hasCustomPrompt="1"/>
          </p:nvPr>
        </p:nvSpPr>
        <p:spPr>
          <a:xfrm>
            <a:off x="3086587"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6" name="Espace réservé du texte 6">
            <a:extLst>
              <a:ext uri="{FF2B5EF4-FFF2-40B4-BE49-F238E27FC236}">
                <a16:creationId xmlns:a16="http://schemas.microsoft.com/office/drawing/2014/main" xmlns="" id="{ACAC3B54-B402-4D50-8345-EC04072AD7CB}"/>
              </a:ext>
            </a:extLst>
          </p:cNvPr>
          <p:cNvSpPr>
            <a:spLocks noGrp="1"/>
          </p:cNvSpPr>
          <p:nvPr>
            <p:ph type="body" sz="quarter" idx="20"/>
          </p:nvPr>
        </p:nvSpPr>
        <p:spPr>
          <a:xfrm>
            <a:off x="3086587"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sp>
        <p:nvSpPr>
          <p:cNvPr id="67" name="Espace réservé du texte 6">
            <a:extLst>
              <a:ext uri="{FF2B5EF4-FFF2-40B4-BE49-F238E27FC236}">
                <a16:creationId xmlns:a16="http://schemas.microsoft.com/office/drawing/2014/main" xmlns="" id="{662C12C1-3639-409F-A43B-336FB3510A0A}"/>
              </a:ext>
            </a:extLst>
          </p:cNvPr>
          <p:cNvSpPr>
            <a:spLocks noGrp="1"/>
          </p:cNvSpPr>
          <p:nvPr>
            <p:ph type="body" sz="quarter" idx="21" hasCustomPrompt="1"/>
          </p:nvPr>
        </p:nvSpPr>
        <p:spPr>
          <a:xfrm>
            <a:off x="6624715" y="4337537"/>
            <a:ext cx="2480698" cy="389143"/>
          </a:xfrm>
        </p:spPr>
        <p:txBody>
          <a:bodyPr anchor="b">
            <a:normAutofit/>
          </a:bodyPr>
          <a:lstStyle>
            <a:lvl1pPr marL="0" indent="0" algn="l">
              <a:buNone/>
              <a:defRPr sz="1800" b="0">
                <a:solidFill>
                  <a:schemeClr val="bg2"/>
                </a:solidFill>
              </a:defRPr>
            </a:lvl1pPr>
          </a:lstStyle>
          <a:p>
            <a:pPr lvl="0"/>
            <a:r>
              <a:rPr lang="fr-FR" dirty="0"/>
              <a:t>00 xxx 2000</a:t>
            </a:r>
          </a:p>
        </p:txBody>
      </p:sp>
      <p:sp>
        <p:nvSpPr>
          <p:cNvPr id="68" name="Espace réservé du texte 6">
            <a:extLst>
              <a:ext uri="{FF2B5EF4-FFF2-40B4-BE49-F238E27FC236}">
                <a16:creationId xmlns:a16="http://schemas.microsoft.com/office/drawing/2014/main" xmlns="" id="{9D81FC28-B169-4E4E-8F4A-0DC81FEDB09E}"/>
              </a:ext>
            </a:extLst>
          </p:cNvPr>
          <p:cNvSpPr>
            <a:spLocks noGrp="1"/>
          </p:cNvSpPr>
          <p:nvPr>
            <p:ph type="body" sz="quarter" idx="22"/>
          </p:nvPr>
        </p:nvSpPr>
        <p:spPr>
          <a:xfrm>
            <a:off x="6624715" y="4906347"/>
            <a:ext cx="2480698" cy="985248"/>
          </a:xfrm>
        </p:spPr>
        <p:txBody>
          <a:bodyPr>
            <a:normAutofit/>
          </a:bodyPr>
          <a:lstStyle>
            <a:lvl1pPr marL="0" indent="0" algn="l">
              <a:spcBef>
                <a:spcPts val="600"/>
              </a:spcBef>
              <a:spcAft>
                <a:spcPts val="600"/>
              </a:spcAft>
              <a:buNone/>
              <a:defRPr sz="1100" spc="100" baseline="0">
                <a:solidFill>
                  <a:schemeClr val="tx2"/>
                </a:solidFill>
              </a:defRPr>
            </a:lvl1pPr>
            <a:lvl2pPr algn="l">
              <a:spcBef>
                <a:spcPts val="0"/>
              </a:spcBef>
              <a:spcAft>
                <a:spcPts val="600"/>
              </a:spcAft>
              <a:defRPr sz="1000" spc="0" baseline="0"/>
            </a:lvl2pPr>
            <a:lvl3pPr algn="ctr">
              <a:spcBef>
                <a:spcPts val="600"/>
              </a:spcBef>
              <a:spcAft>
                <a:spcPts val="600"/>
              </a:spcAft>
              <a:defRPr/>
            </a:lvl3pPr>
            <a:lvl4pPr algn="ctr">
              <a:spcBef>
                <a:spcPts val="600"/>
              </a:spcBef>
              <a:spcAft>
                <a:spcPts val="600"/>
              </a:spcAft>
              <a:defRPr/>
            </a:lvl4pPr>
            <a:lvl5pPr marL="0" indent="0" algn="ctr">
              <a:spcBef>
                <a:spcPts val="600"/>
              </a:spcBef>
              <a:spcAft>
                <a:spcPts val="600"/>
              </a:spcAft>
              <a:buFont typeface="Arial" panose="020B0604020202020204" pitchFamily="34" charset="0"/>
              <a:buNone/>
              <a:defRPr/>
            </a:lvl5pPr>
          </a:lstStyle>
          <a:p>
            <a:pPr lvl="0"/>
            <a:r>
              <a:rPr lang="fr-FR" dirty="0"/>
              <a:t>Cliquez pour modifier les styles du texte du masque</a:t>
            </a:r>
          </a:p>
          <a:p>
            <a:pPr lvl="1"/>
            <a:r>
              <a:rPr lang="fr-FR" dirty="0"/>
              <a:t>Deuxième niveau</a:t>
            </a:r>
          </a:p>
        </p:txBody>
      </p:sp>
      <p:cxnSp>
        <p:nvCxnSpPr>
          <p:cNvPr id="69" name="Connecteur droit 68">
            <a:extLst>
              <a:ext uri="{FF2B5EF4-FFF2-40B4-BE49-F238E27FC236}">
                <a16:creationId xmlns:a16="http://schemas.microsoft.com/office/drawing/2014/main" xmlns="" id="{769ABBA3-7410-4F2E-B319-50214A5DAF2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6917524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Slide time line">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29" name="Group 4">
            <a:extLst>
              <a:ext uri="{FF2B5EF4-FFF2-40B4-BE49-F238E27FC236}">
                <a16:creationId xmlns:a16="http://schemas.microsoft.com/office/drawing/2014/main" xmlns="" id="{6485B92B-FD32-4D62-B20A-6DCF4E540422}"/>
              </a:ext>
            </a:extLst>
          </p:cNvPr>
          <p:cNvGrpSpPr>
            <a:grpSpLocks noChangeAspect="1"/>
          </p:cNvGrpSpPr>
          <p:nvPr userDrawn="1"/>
        </p:nvGrpSpPr>
        <p:grpSpPr bwMode="auto">
          <a:xfrm>
            <a:off x="9022117" y="6391740"/>
            <a:ext cx="2429683" cy="165086"/>
            <a:chOff x="3183" y="2079"/>
            <a:chExt cx="4327" cy="294"/>
          </a:xfrm>
        </p:grpSpPr>
        <p:sp>
          <p:nvSpPr>
            <p:cNvPr id="32" name="Freeform 5">
              <a:extLst>
                <a:ext uri="{FF2B5EF4-FFF2-40B4-BE49-F238E27FC236}">
                  <a16:creationId xmlns:a16="http://schemas.microsoft.com/office/drawing/2014/main" xmlns="" id="{A597915B-B990-4DF3-B950-2E9D0D763A9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6">
              <a:extLst>
                <a:ext uri="{FF2B5EF4-FFF2-40B4-BE49-F238E27FC236}">
                  <a16:creationId xmlns:a16="http://schemas.microsoft.com/office/drawing/2014/main" xmlns="" id="{88C92FB0-D361-4015-8E08-588506893F5C}"/>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7">
              <a:extLst>
                <a:ext uri="{FF2B5EF4-FFF2-40B4-BE49-F238E27FC236}">
                  <a16:creationId xmlns:a16="http://schemas.microsoft.com/office/drawing/2014/main" xmlns="" id="{0E738A90-5674-4A7E-BB07-AC262BFA6310}"/>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8">
              <a:extLst>
                <a:ext uri="{FF2B5EF4-FFF2-40B4-BE49-F238E27FC236}">
                  <a16:creationId xmlns:a16="http://schemas.microsoft.com/office/drawing/2014/main" xmlns="" id="{F7CFAE87-D254-471B-8861-1E4D156517D0}"/>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9">
              <a:extLst>
                <a:ext uri="{FF2B5EF4-FFF2-40B4-BE49-F238E27FC236}">
                  <a16:creationId xmlns:a16="http://schemas.microsoft.com/office/drawing/2014/main" xmlns="" id="{A9218883-E5B1-4444-A3D0-D64C97F627C8}"/>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0">
              <a:extLst>
                <a:ext uri="{FF2B5EF4-FFF2-40B4-BE49-F238E27FC236}">
                  <a16:creationId xmlns:a16="http://schemas.microsoft.com/office/drawing/2014/main" xmlns="" id="{D05874C8-9A88-4D02-821C-564871500EAA}"/>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1">
              <a:extLst>
                <a:ext uri="{FF2B5EF4-FFF2-40B4-BE49-F238E27FC236}">
                  <a16:creationId xmlns:a16="http://schemas.microsoft.com/office/drawing/2014/main" xmlns="" id="{016A8222-D026-4A37-8DA1-14AC32C1E49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2">
              <a:extLst>
                <a:ext uri="{FF2B5EF4-FFF2-40B4-BE49-F238E27FC236}">
                  <a16:creationId xmlns:a16="http://schemas.microsoft.com/office/drawing/2014/main" xmlns="" id="{25A9EA1C-2F3F-42A4-AE92-3C4E6E44056F}"/>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3">
              <a:extLst>
                <a:ext uri="{FF2B5EF4-FFF2-40B4-BE49-F238E27FC236}">
                  <a16:creationId xmlns:a16="http://schemas.microsoft.com/office/drawing/2014/main" xmlns="" id="{0877BAC9-3FBD-45AD-9712-DC22F633E7E9}"/>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4">
              <a:extLst>
                <a:ext uri="{FF2B5EF4-FFF2-40B4-BE49-F238E27FC236}">
                  <a16:creationId xmlns:a16="http://schemas.microsoft.com/office/drawing/2014/main" xmlns="" id="{FB5E6081-CCB0-43C0-9D61-8C4B81E9029D}"/>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15">
              <a:extLst>
                <a:ext uri="{FF2B5EF4-FFF2-40B4-BE49-F238E27FC236}">
                  <a16:creationId xmlns:a16="http://schemas.microsoft.com/office/drawing/2014/main" xmlns="" id="{984DEBCC-FDF2-4D8C-B82C-D190D8C59190}"/>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16">
              <a:extLst>
                <a:ext uri="{FF2B5EF4-FFF2-40B4-BE49-F238E27FC236}">
                  <a16:creationId xmlns:a16="http://schemas.microsoft.com/office/drawing/2014/main" xmlns="" id="{73045DCB-A7F4-4843-AE99-080FCFAB47F8}"/>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17">
              <a:extLst>
                <a:ext uri="{FF2B5EF4-FFF2-40B4-BE49-F238E27FC236}">
                  <a16:creationId xmlns:a16="http://schemas.microsoft.com/office/drawing/2014/main" xmlns="" id="{6E1DB759-E409-4F70-890E-9D8F7B7FECE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18">
              <a:extLst>
                <a:ext uri="{FF2B5EF4-FFF2-40B4-BE49-F238E27FC236}">
                  <a16:creationId xmlns:a16="http://schemas.microsoft.com/office/drawing/2014/main" xmlns="" id="{FC45CC7F-E50D-4654-B050-FA4709963970}"/>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19">
              <a:extLst>
                <a:ext uri="{FF2B5EF4-FFF2-40B4-BE49-F238E27FC236}">
                  <a16:creationId xmlns:a16="http://schemas.microsoft.com/office/drawing/2014/main" xmlns="" id="{8861171F-B162-461E-815D-3D301DFB4F4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0">
              <a:extLst>
                <a:ext uri="{FF2B5EF4-FFF2-40B4-BE49-F238E27FC236}">
                  <a16:creationId xmlns:a16="http://schemas.microsoft.com/office/drawing/2014/main" xmlns="" id="{731BA0DD-2D16-4D87-B519-0FB08076448F}"/>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1">
              <a:extLst>
                <a:ext uri="{FF2B5EF4-FFF2-40B4-BE49-F238E27FC236}">
                  <a16:creationId xmlns:a16="http://schemas.microsoft.com/office/drawing/2014/main" xmlns="" id="{16F0D6D3-553A-4EF3-A926-E16AA26DA174}"/>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2">
              <a:extLst>
                <a:ext uri="{FF2B5EF4-FFF2-40B4-BE49-F238E27FC236}">
                  <a16:creationId xmlns:a16="http://schemas.microsoft.com/office/drawing/2014/main" xmlns="" id="{BC0D6837-FA4A-432B-B840-B4E3E9696191}"/>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3">
              <a:extLst>
                <a:ext uri="{FF2B5EF4-FFF2-40B4-BE49-F238E27FC236}">
                  <a16:creationId xmlns:a16="http://schemas.microsoft.com/office/drawing/2014/main" xmlns="" id="{5FB39014-384F-4C8E-AD2D-20604A9198C0}"/>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4">
              <a:extLst>
                <a:ext uri="{FF2B5EF4-FFF2-40B4-BE49-F238E27FC236}">
                  <a16:creationId xmlns:a16="http://schemas.microsoft.com/office/drawing/2014/main" xmlns="" id="{C9304EFB-EFEE-40B2-91EF-C3353A3E204F}"/>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25">
              <a:extLst>
                <a:ext uri="{FF2B5EF4-FFF2-40B4-BE49-F238E27FC236}">
                  <a16:creationId xmlns:a16="http://schemas.microsoft.com/office/drawing/2014/main" xmlns="" id="{31EF1D6A-FA66-4A01-8830-C3D2316307A6}"/>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26">
              <a:extLst>
                <a:ext uri="{FF2B5EF4-FFF2-40B4-BE49-F238E27FC236}">
                  <a16:creationId xmlns:a16="http://schemas.microsoft.com/office/drawing/2014/main" xmlns="" id="{81C0A8C3-D1C9-4448-8FF8-A28936FD7AFC}"/>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27">
              <a:extLst>
                <a:ext uri="{FF2B5EF4-FFF2-40B4-BE49-F238E27FC236}">
                  <a16:creationId xmlns:a16="http://schemas.microsoft.com/office/drawing/2014/main" xmlns="" id="{6CD6081D-D063-45F1-ADC2-460ACB21F704}"/>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28">
              <a:extLst>
                <a:ext uri="{FF2B5EF4-FFF2-40B4-BE49-F238E27FC236}">
                  <a16:creationId xmlns:a16="http://schemas.microsoft.com/office/drawing/2014/main" xmlns="" id="{5D8E6F00-0DBA-40AD-A3E4-928BB718D5EC}"/>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29">
              <a:extLst>
                <a:ext uri="{FF2B5EF4-FFF2-40B4-BE49-F238E27FC236}">
                  <a16:creationId xmlns:a16="http://schemas.microsoft.com/office/drawing/2014/main" xmlns="" id="{541F6F10-1CD0-4A7D-906B-84EBB8CF3F93}"/>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0">
              <a:extLst>
                <a:ext uri="{FF2B5EF4-FFF2-40B4-BE49-F238E27FC236}">
                  <a16:creationId xmlns:a16="http://schemas.microsoft.com/office/drawing/2014/main" xmlns="" id="{73D483A8-6F9B-4971-A417-7E4633DF9CD3}"/>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1">
              <a:extLst>
                <a:ext uri="{FF2B5EF4-FFF2-40B4-BE49-F238E27FC236}">
                  <a16:creationId xmlns:a16="http://schemas.microsoft.com/office/drawing/2014/main" xmlns="" id="{B2065AF9-9943-41C5-AD08-6B1F64C0346F}"/>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2">
              <a:extLst>
                <a:ext uri="{FF2B5EF4-FFF2-40B4-BE49-F238E27FC236}">
                  <a16:creationId xmlns:a16="http://schemas.microsoft.com/office/drawing/2014/main" xmlns="" id="{417DF459-370A-4595-89F4-6A1537228148}"/>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0" name="Freeform 33">
              <a:extLst>
                <a:ext uri="{FF2B5EF4-FFF2-40B4-BE49-F238E27FC236}">
                  <a16:creationId xmlns:a16="http://schemas.microsoft.com/office/drawing/2014/main" xmlns="" id="{25385375-6E93-47D3-8ED4-D91FFF71B09A}"/>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1" name="Freeform 34">
              <a:extLst>
                <a:ext uri="{FF2B5EF4-FFF2-40B4-BE49-F238E27FC236}">
                  <a16:creationId xmlns:a16="http://schemas.microsoft.com/office/drawing/2014/main" xmlns="" id="{5273A35E-AC3B-46AB-A7E6-0122E494EB39}"/>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2" name="Freeform 35">
              <a:extLst>
                <a:ext uri="{FF2B5EF4-FFF2-40B4-BE49-F238E27FC236}">
                  <a16:creationId xmlns:a16="http://schemas.microsoft.com/office/drawing/2014/main" xmlns="" id="{D0FC3BD7-88CF-491B-826B-6788617AAD0B}"/>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3" name="Freeform 36">
              <a:extLst>
                <a:ext uri="{FF2B5EF4-FFF2-40B4-BE49-F238E27FC236}">
                  <a16:creationId xmlns:a16="http://schemas.microsoft.com/office/drawing/2014/main" xmlns="" id="{5CD43B14-AFBC-4F44-9842-547D47D4B80A}"/>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4" name="Freeform 37">
              <a:extLst>
                <a:ext uri="{FF2B5EF4-FFF2-40B4-BE49-F238E27FC236}">
                  <a16:creationId xmlns:a16="http://schemas.microsoft.com/office/drawing/2014/main" xmlns="" id="{E2B098D7-9520-4D0F-8C90-33F26A796516}"/>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3" name="Flèche : pentagone 2">
            <a:extLst>
              <a:ext uri="{FF2B5EF4-FFF2-40B4-BE49-F238E27FC236}">
                <a16:creationId xmlns:a16="http://schemas.microsoft.com/office/drawing/2014/main" xmlns="" id="{6754421C-0110-4463-BFB3-CE7998801BDB}"/>
              </a:ext>
            </a:extLst>
          </p:cNvPr>
          <p:cNvSpPr/>
          <p:nvPr userDrawn="1"/>
        </p:nvSpPr>
        <p:spPr>
          <a:xfrm>
            <a:off x="0" y="3723199"/>
            <a:ext cx="11448000" cy="255600"/>
          </a:xfrm>
          <a:prstGeom prst="homePlate">
            <a:avLst>
              <a:gd name="adj" fmla="val 62801"/>
            </a:avLst>
          </a:prstGeom>
          <a:solidFill>
            <a:schemeClr val="bg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space réservé du contenu 2">
            <a:extLst>
              <a:ext uri="{FF2B5EF4-FFF2-40B4-BE49-F238E27FC236}">
                <a16:creationId xmlns:a16="http://schemas.microsoft.com/office/drawing/2014/main" xmlns="" id="{424D6551-97B7-4326-BAC6-C9335B386C91}"/>
              </a:ext>
            </a:extLst>
          </p:cNvPr>
          <p:cNvSpPr>
            <a:spLocks noGrp="1"/>
          </p:cNvSpPr>
          <p:nvPr>
            <p:ph sz="half" idx="1" hasCustomPrompt="1"/>
          </p:nvPr>
        </p:nvSpPr>
        <p:spPr>
          <a:xfrm>
            <a:off x="1317523"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6" name="Espace réservé du contenu 2">
            <a:extLst>
              <a:ext uri="{FF2B5EF4-FFF2-40B4-BE49-F238E27FC236}">
                <a16:creationId xmlns:a16="http://schemas.microsoft.com/office/drawing/2014/main" xmlns="" id="{B62C9C5B-D720-4B28-9E3E-29D0E570D8C0}"/>
              </a:ext>
            </a:extLst>
          </p:cNvPr>
          <p:cNvSpPr>
            <a:spLocks noGrp="1"/>
          </p:cNvSpPr>
          <p:nvPr>
            <p:ph sz="half" idx="23" hasCustomPrompt="1"/>
          </p:nvPr>
        </p:nvSpPr>
        <p:spPr>
          <a:xfrm>
            <a:off x="4855651"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7" name="Espace réservé du contenu 2">
            <a:extLst>
              <a:ext uri="{FF2B5EF4-FFF2-40B4-BE49-F238E27FC236}">
                <a16:creationId xmlns:a16="http://schemas.microsoft.com/office/drawing/2014/main" xmlns="" id="{99344CE5-96AE-429E-A41C-A009D73A20ED}"/>
              </a:ext>
            </a:extLst>
          </p:cNvPr>
          <p:cNvSpPr>
            <a:spLocks noGrp="1"/>
          </p:cNvSpPr>
          <p:nvPr>
            <p:ph sz="half" idx="24" hasCustomPrompt="1"/>
          </p:nvPr>
        </p:nvSpPr>
        <p:spPr>
          <a:xfrm>
            <a:off x="8393779" y="1898320"/>
            <a:ext cx="2520000" cy="1319354"/>
          </a:xfrm>
        </p:spPr>
        <p:txBody>
          <a:bodyPr anchor="b"/>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8" name="Espace réservé du contenu 2">
            <a:extLst>
              <a:ext uri="{FF2B5EF4-FFF2-40B4-BE49-F238E27FC236}">
                <a16:creationId xmlns:a16="http://schemas.microsoft.com/office/drawing/2014/main" xmlns="" id="{A59AB52A-3D6D-468B-AFD4-388854E22A7F}"/>
              </a:ext>
            </a:extLst>
          </p:cNvPr>
          <p:cNvSpPr>
            <a:spLocks noGrp="1"/>
          </p:cNvSpPr>
          <p:nvPr>
            <p:ph sz="half" idx="25" hasCustomPrompt="1"/>
          </p:nvPr>
        </p:nvSpPr>
        <p:spPr>
          <a:xfrm>
            <a:off x="3086587"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99" name="Espace réservé du contenu 2">
            <a:extLst>
              <a:ext uri="{FF2B5EF4-FFF2-40B4-BE49-F238E27FC236}">
                <a16:creationId xmlns:a16="http://schemas.microsoft.com/office/drawing/2014/main" xmlns="" id="{B719AEA0-A9E5-457D-A580-5F4417B7C894}"/>
              </a:ext>
            </a:extLst>
          </p:cNvPr>
          <p:cNvSpPr>
            <a:spLocks noGrp="1"/>
          </p:cNvSpPr>
          <p:nvPr>
            <p:ph sz="half" idx="26" hasCustomPrompt="1"/>
          </p:nvPr>
        </p:nvSpPr>
        <p:spPr>
          <a:xfrm>
            <a:off x="6624715" y="4562320"/>
            <a:ext cx="2520000" cy="1319354"/>
          </a:xfrm>
        </p:spPr>
        <p:txBody>
          <a:bodyPr anchor="t"/>
          <a:lstStyle>
            <a:lvl1pPr marL="0" indent="0">
              <a:buNone/>
              <a:defRPr lang="fr-FR" sz="1800" b="0" kern="1200" spc="100" baseline="0" dirty="0">
                <a:solidFill>
                  <a:schemeClr val="bg2"/>
                </a:solidFill>
                <a:latin typeface="+mn-lt"/>
                <a:ea typeface="+mn-ea"/>
                <a:cs typeface="+mn-cs"/>
              </a:defRPr>
            </a:lvl1pPr>
            <a:lvl2pPr>
              <a:spcBef>
                <a:spcPts val="600"/>
              </a:spcBef>
              <a:spcAft>
                <a:spcPts val="600"/>
              </a:spcAft>
              <a:defRPr lang="fr-FR" sz="1100" b="1" kern="1200" spc="100" baseline="0" dirty="0">
                <a:solidFill>
                  <a:schemeClr val="tx2"/>
                </a:solidFill>
                <a:latin typeface="+mn-lt"/>
                <a:ea typeface="+mn-ea"/>
                <a:cs typeface="+mn-cs"/>
              </a:defRPr>
            </a:lvl2pPr>
            <a:lvl3pPr>
              <a:spcBef>
                <a:spcPts val="0"/>
              </a:spcBef>
              <a:defRPr sz="1000" b="0"/>
            </a:lvl3pPr>
            <a:lvl4pPr>
              <a:spcBef>
                <a:spcPts val="0"/>
              </a:spcBef>
              <a:defRPr sz="1000"/>
            </a:lvl4pPr>
            <a:lvl5pPr>
              <a:spcBef>
                <a:spcPts val="0"/>
              </a:spcBef>
              <a:defRPr sz="1000"/>
            </a:lvl5pPr>
          </a:lstStyle>
          <a:p>
            <a:pPr marL="0" lvl="0" indent="0" algn="l" defTabSz="914400" rtl="0" eaLnBrk="1" latinLnBrk="0" hangingPunct="1">
              <a:lnSpc>
                <a:spcPct val="90000"/>
              </a:lnSpc>
              <a:spcBef>
                <a:spcPts val="1800"/>
              </a:spcBef>
              <a:spcAft>
                <a:spcPts val="0"/>
              </a:spcAft>
              <a:buFont typeface="Arial" panose="020B0604020202020204" pitchFamily="34" charset="0"/>
              <a:buNone/>
            </a:pPr>
            <a:r>
              <a:rPr lang="fr-FR" dirty="0"/>
              <a:t>0000</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cxnSp>
        <p:nvCxnSpPr>
          <p:cNvPr id="65" name="Connecteur droit 64">
            <a:extLst>
              <a:ext uri="{FF2B5EF4-FFF2-40B4-BE49-F238E27FC236}">
                <a16:creationId xmlns:a16="http://schemas.microsoft.com/office/drawing/2014/main" xmlns="" id="{E7FBBEC0-A97A-4405-A0BC-D33CF131D09D}"/>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419219843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Slide schémas">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sp>
        <p:nvSpPr>
          <p:cNvPr id="7" name="Espace réservé du graphique 6">
            <a:extLst>
              <a:ext uri="{FF2B5EF4-FFF2-40B4-BE49-F238E27FC236}">
                <a16:creationId xmlns:a16="http://schemas.microsoft.com/office/drawing/2014/main" xmlns="" id="{C971E540-E817-4E2B-BAE3-86A6F23236F3}"/>
              </a:ext>
            </a:extLst>
          </p:cNvPr>
          <p:cNvSpPr>
            <a:spLocks noGrp="1"/>
          </p:cNvSpPr>
          <p:nvPr>
            <p:ph type="chart" sz="quarter" idx="13"/>
          </p:nvPr>
        </p:nvSpPr>
        <p:spPr>
          <a:xfrm>
            <a:off x="984000" y="2088000"/>
            <a:ext cx="4860000" cy="3420000"/>
          </a:xfrm>
        </p:spPr>
        <p:txBody>
          <a:bodyPr anchor="ctr"/>
          <a:lstStyle>
            <a:lvl1pPr marL="0" indent="0" algn="ctr">
              <a:buNone/>
              <a:defRPr>
                <a:solidFill>
                  <a:schemeClr val="tx1"/>
                </a:solidFill>
              </a:defRPr>
            </a:lvl1pPr>
          </a:lstStyle>
          <a:p>
            <a:endParaRPr lang="fr-FR"/>
          </a:p>
        </p:txBody>
      </p:sp>
      <p:sp>
        <p:nvSpPr>
          <p:cNvPr id="18" name="Espace réservé du graphique 6">
            <a:extLst>
              <a:ext uri="{FF2B5EF4-FFF2-40B4-BE49-F238E27FC236}">
                <a16:creationId xmlns:a16="http://schemas.microsoft.com/office/drawing/2014/main" xmlns="" id="{BB5F1381-5F22-483D-894F-20CDB9DDDF3F}"/>
              </a:ext>
            </a:extLst>
          </p:cNvPr>
          <p:cNvSpPr>
            <a:spLocks noGrp="1"/>
          </p:cNvSpPr>
          <p:nvPr>
            <p:ph type="chart" sz="quarter" idx="14"/>
          </p:nvPr>
        </p:nvSpPr>
        <p:spPr>
          <a:xfrm>
            <a:off x="6348000" y="2088000"/>
            <a:ext cx="4860000" cy="3420000"/>
          </a:xfrm>
        </p:spPr>
        <p:txBody>
          <a:bodyPr anchor="ctr"/>
          <a:lstStyle>
            <a:lvl1pPr marL="0" indent="0" algn="ctr">
              <a:buNone/>
              <a:defRPr>
                <a:solidFill>
                  <a:schemeClr val="tx1"/>
                </a:solidFill>
              </a:defRPr>
            </a:lvl1pPr>
          </a:lstStyle>
          <a:p>
            <a:endParaRPr lang="fr-FR"/>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60" name="Connecteur droit 59">
            <a:extLst>
              <a:ext uri="{FF2B5EF4-FFF2-40B4-BE49-F238E27FC236}">
                <a16:creationId xmlns:a16="http://schemas.microsoft.com/office/drawing/2014/main" xmlns="" id="{1C7B6768-7F43-4A3D-B5E6-98CCF5966EB1}"/>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74231272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Slide tableau">
    <p:bg>
      <p:bgPr>
        <a:solidFill>
          <a:schemeClr val="bg1"/>
        </a:soli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2640025C-4D4A-4C56-99A3-CC030B51C51D}"/>
              </a:ext>
            </a:extLst>
          </p:cNvPr>
          <p:cNvSpPr>
            <a:spLocks noGrp="1"/>
          </p:cNvSpPr>
          <p:nvPr>
            <p:ph type="title"/>
          </p:nvPr>
        </p:nvSpPr>
        <p:spPr>
          <a:xfrm>
            <a:off x="720000" y="403123"/>
            <a:ext cx="10728000" cy="890661"/>
          </a:xfrm>
        </p:spPr>
        <p:txBody>
          <a:bodyPr anchor="b" anchorCtr="0">
            <a:normAutofit/>
          </a:bodyPr>
          <a:lstStyle>
            <a:lvl1pPr algn="ctr">
              <a:defRPr sz="4000">
                <a:solidFill>
                  <a:schemeClr val="tx1"/>
                </a:solidFill>
              </a:defRPr>
            </a:lvl1pPr>
          </a:lstStyle>
          <a:p>
            <a:r>
              <a:rPr lang="fr-FR" dirty="0"/>
              <a:t>Modifiez le style du titre</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p>
            <a:fld id="{6FC0D52B-8F1C-46D1-AD6E-09D0B9F6DDB5}" type="slidenum">
              <a:rPr lang="fr-FR" smtClean="0"/>
              <a:pPr/>
              <a:t>‹N°›</a:t>
            </a:fld>
            <a:endParaRPr lang="fr-FR" dirty="0"/>
          </a:p>
        </p:txBody>
      </p:sp>
      <p:grpSp>
        <p:nvGrpSpPr>
          <p:cNvPr id="17" name="Group 4">
            <a:extLst>
              <a:ext uri="{FF2B5EF4-FFF2-40B4-BE49-F238E27FC236}">
                <a16:creationId xmlns:a16="http://schemas.microsoft.com/office/drawing/2014/main" xmlns="" id="{F50EFC99-4B42-4C2B-A826-7779D6BB4F43}"/>
              </a:ext>
            </a:extLst>
          </p:cNvPr>
          <p:cNvGrpSpPr>
            <a:grpSpLocks noChangeAspect="1"/>
          </p:cNvGrpSpPr>
          <p:nvPr userDrawn="1"/>
        </p:nvGrpSpPr>
        <p:grpSpPr bwMode="auto">
          <a:xfrm>
            <a:off x="9022117" y="6391740"/>
            <a:ext cx="2429683" cy="165086"/>
            <a:chOff x="3183" y="2079"/>
            <a:chExt cx="4327" cy="294"/>
          </a:xfrm>
        </p:grpSpPr>
        <p:sp>
          <p:nvSpPr>
            <p:cNvPr id="27" name="Freeform 5">
              <a:extLst>
                <a:ext uri="{FF2B5EF4-FFF2-40B4-BE49-F238E27FC236}">
                  <a16:creationId xmlns:a16="http://schemas.microsoft.com/office/drawing/2014/main" xmlns="" id="{EF1C1BF7-42FF-4C02-AF8E-AF8C7338F7FF}"/>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6">
              <a:extLst>
                <a:ext uri="{FF2B5EF4-FFF2-40B4-BE49-F238E27FC236}">
                  <a16:creationId xmlns:a16="http://schemas.microsoft.com/office/drawing/2014/main" xmlns="" id="{9CDA6E65-A1F6-4ECB-A36D-561856E38706}"/>
                </a:ext>
              </a:extLst>
            </p:cNvPr>
            <p:cNvSpPr>
              <a:spLocks/>
            </p:cNvSpPr>
            <p:nvPr userDrawn="1"/>
          </p:nvSpPr>
          <p:spPr bwMode="auto">
            <a:xfrm>
              <a:off x="3361" y="2144"/>
              <a:ext cx="155" cy="165"/>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7">
              <a:extLst>
                <a:ext uri="{FF2B5EF4-FFF2-40B4-BE49-F238E27FC236}">
                  <a16:creationId xmlns:a16="http://schemas.microsoft.com/office/drawing/2014/main" xmlns="" id="{B9E9D671-9C90-4EC7-ABC9-6E6E90718F3E}"/>
                </a:ext>
              </a:extLst>
            </p:cNvPr>
            <p:cNvSpPr>
              <a:spLocks/>
            </p:cNvSpPr>
            <p:nvPr userDrawn="1"/>
          </p:nvSpPr>
          <p:spPr bwMode="auto">
            <a:xfrm>
              <a:off x="3535" y="2144"/>
              <a:ext cx="127" cy="165"/>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8">
              <a:extLst>
                <a:ext uri="{FF2B5EF4-FFF2-40B4-BE49-F238E27FC236}">
                  <a16:creationId xmlns:a16="http://schemas.microsoft.com/office/drawing/2014/main" xmlns="" id="{DAA38AA6-749D-4748-9326-77012203D3C8}"/>
                </a:ext>
              </a:extLst>
            </p:cNvPr>
            <p:cNvSpPr>
              <a:spLocks noEditPoints="1"/>
            </p:cNvSpPr>
            <p:nvPr userDrawn="1"/>
          </p:nvSpPr>
          <p:spPr bwMode="auto">
            <a:xfrm>
              <a:off x="3678" y="2144"/>
              <a:ext cx="153" cy="163"/>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9">
              <a:extLst>
                <a:ext uri="{FF2B5EF4-FFF2-40B4-BE49-F238E27FC236}">
                  <a16:creationId xmlns:a16="http://schemas.microsoft.com/office/drawing/2014/main" xmlns="" id="{F4CF7597-32DC-4F8A-90E8-48F77867E0A3}"/>
                </a:ext>
              </a:extLst>
            </p:cNvPr>
            <p:cNvSpPr>
              <a:spLocks/>
            </p:cNvSpPr>
            <p:nvPr userDrawn="1"/>
          </p:nvSpPr>
          <p:spPr bwMode="auto">
            <a:xfrm>
              <a:off x="3183" y="2144"/>
              <a:ext cx="156" cy="165"/>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0">
              <a:extLst>
                <a:ext uri="{FF2B5EF4-FFF2-40B4-BE49-F238E27FC236}">
                  <a16:creationId xmlns:a16="http://schemas.microsoft.com/office/drawing/2014/main" xmlns="" id="{B2983A47-9364-4AA2-8146-6B8D89142AB3}"/>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1">
              <a:extLst>
                <a:ext uri="{FF2B5EF4-FFF2-40B4-BE49-F238E27FC236}">
                  <a16:creationId xmlns:a16="http://schemas.microsoft.com/office/drawing/2014/main" xmlns="" id="{0C6830BE-914B-4836-B0AF-1AB6049F3AC9}"/>
                </a:ext>
              </a:extLst>
            </p:cNvPr>
            <p:cNvSpPr>
              <a:spLocks noEditPoints="1"/>
            </p:cNvSpPr>
            <p:nvPr userDrawn="1"/>
          </p:nvSpPr>
          <p:spPr bwMode="auto">
            <a:xfrm>
              <a:off x="3361" y="2144"/>
              <a:ext cx="154" cy="125"/>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2">
              <a:extLst>
                <a:ext uri="{FF2B5EF4-FFF2-40B4-BE49-F238E27FC236}">
                  <a16:creationId xmlns:a16="http://schemas.microsoft.com/office/drawing/2014/main" xmlns="" id="{695AAB06-A616-4354-A9A2-3B06D0AE02E0}"/>
                </a:ext>
              </a:extLst>
            </p:cNvPr>
            <p:cNvSpPr>
              <a:spLocks/>
            </p:cNvSpPr>
            <p:nvPr userDrawn="1"/>
          </p:nvSpPr>
          <p:spPr bwMode="auto">
            <a:xfrm>
              <a:off x="3909" y="2079"/>
              <a:ext cx="166" cy="294"/>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5" name="Freeform 13">
              <a:extLst>
                <a:ext uri="{FF2B5EF4-FFF2-40B4-BE49-F238E27FC236}">
                  <a16:creationId xmlns:a16="http://schemas.microsoft.com/office/drawing/2014/main" xmlns="" id="{FAAD6774-9100-4272-95A4-56502C7E3B35}"/>
                </a:ext>
              </a:extLst>
            </p:cNvPr>
            <p:cNvSpPr>
              <a:spLocks/>
            </p:cNvSpPr>
            <p:nvPr userDrawn="1"/>
          </p:nvSpPr>
          <p:spPr bwMode="auto">
            <a:xfrm>
              <a:off x="4183" y="2144"/>
              <a:ext cx="95" cy="163"/>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6" name="Freeform 14">
              <a:extLst>
                <a:ext uri="{FF2B5EF4-FFF2-40B4-BE49-F238E27FC236}">
                  <a16:creationId xmlns:a16="http://schemas.microsoft.com/office/drawing/2014/main" xmlns="" id="{E2A5B366-2ACA-4E49-BB21-8B4DEFCE1E1C}"/>
                </a:ext>
              </a:extLst>
            </p:cNvPr>
            <p:cNvSpPr>
              <a:spLocks/>
            </p:cNvSpPr>
            <p:nvPr userDrawn="1"/>
          </p:nvSpPr>
          <p:spPr bwMode="auto">
            <a:xfrm>
              <a:off x="4274" y="2134"/>
              <a:ext cx="33" cy="66"/>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7" name="Freeform 15">
              <a:extLst>
                <a:ext uri="{FF2B5EF4-FFF2-40B4-BE49-F238E27FC236}">
                  <a16:creationId xmlns:a16="http://schemas.microsoft.com/office/drawing/2014/main" xmlns="" id="{ECD8B020-1608-4424-A799-7D8B435CC05E}"/>
                </a:ext>
              </a:extLst>
            </p:cNvPr>
            <p:cNvSpPr>
              <a:spLocks/>
            </p:cNvSpPr>
            <p:nvPr userDrawn="1"/>
          </p:nvSpPr>
          <p:spPr bwMode="auto">
            <a:xfrm>
              <a:off x="4342" y="2139"/>
              <a:ext cx="101" cy="168"/>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8" name="Freeform 16">
              <a:extLst>
                <a:ext uri="{FF2B5EF4-FFF2-40B4-BE49-F238E27FC236}">
                  <a16:creationId xmlns:a16="http://schemas.microsoft.com/office/drawing/2014/main" xmlns="" id="{635EE1A4-87DD-4F89-A0F3-E2981B0BF675}"/>
                </a:ext>
              </a:extLst>
            </p:cNvPr>
            <p:cNvSpPr>
              <a:spLocks/>
            </p:cNvSpPr>
            <p:nvPr userDrawn="1"/>
          </p:nvSpPr>
          <p:spPr bwMode="auto">
            <a:xfrm>
              <a:off x="44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9" name="Freeform 17">
              <a:extLst>
                <a:ext uri="{FF2B5EF4-FFF2-40B4-BE49-F238E27FC236}">
                  <a16:creationId xmlns:a16="http://schemas.microsoft.com/office/drawing/2014/main" xmlns="" id="{935F8B6C-B58A-47CE-BABC-F79FAB065567}"/>
                </a:ext>
              </a:extLst>
            </p:cNvPr>
            <p:cNvSpPr>
              <a:spLocks/>
            </p:cNvSpPr>
            <p:nvPr userDrawn="1"/>
          </p:nvSpPr>
          <p:spPr bwMode="auto">
            <a:xfrm>
              <a:off x="4624" y="2190"/>
              <a:ext cx="161" cy="11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0" name="Freeform 18">
              <a:extLst>
                <a:ext uri="{FF2B5EF4-FFF2-40B4-BE49-F238E27FC236}">
                  <a16:creationId xmlns:a16="http://schemas.microsoft.com/office/drawing/2014/main" xmlns="" id="{127A2C96-9905-47E6-A2BB-29EB1A356DC7}"/>
                </a:ext>
              </a:extLst>
            </p:cNvPr>
            <p:cNvSpPr>
              <a:spLocks noEditPoints="1"/>
            </p:cNvSpPr>
            <p:nvPr userDrawn="1"/>
          </p:nvSpPr>
          <p:spPr bwMode="auto">
            <a:xfrm>
              <a:off x="4819" y="2189"/>
              <a:ext cx="96" cy="120"/>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1" name="Freeform 19">
              <a:extLst>
                <a:ext uri="{FF2B5EF4-FFF2-40B4-BE49-F238E27FC236}">
                  <a16:creationId xmlns:a16="http://schemas.microsoft.com/office/drawing/2014/main" xmlns="" id="{CC8E76E0-3150-41C7-8292-D13E39655226}"/>
                </a:ext>
              </a:extLst>
            </p:cNvPr>
            <p:cNvSpPr>
              <a:spLocks noEditPoints="1"/>
            </p:cNvSpPr>
            <p:nvPr userDrawn="1"/>
          </p:nvSpPr>
          <p:spPr bwMode="auto">
            <a:xfrm>
              <a:off x="4954" y="2139"/>
              <a:ext cx="36" cy="168"/>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2" name="Freeform 20">
              <a:extLst>
                <a:ext uri="{FF2B5EF4-FFF2-40B4-BE49-F238E27FC236}">
                  <a16:creationId xmlns:a16="http://schemas.microsoft.com/office/drawing/2014/main" xmlns="" id="{BDDDC6CD-9AAF-4592-B21D-BC05AFA060B4}"/>
                </a:ext>
              </a:extLst>
            </p:cNvPr>
            <p:cNvSpPr>
              <a:spLocks/>
            </p:cNvSpPr>
            <p:nvPr userDrawn="1"/>
          </p:nvSpPr>
          <p:spPr bwMode="auto">
            <a:xfrm>
              <a:off x="5029" y="2190"/>
              <a:ext cx="101" cy="11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3" name="Freeform 21">
              <a:extLst>
                <a:ext uri="{FF2B5EF4-FFF2-40B4-BE49-F238E27FC236}">
                  <a16:creationId xmlns:a16="http://schemas.microsoft.com/office/drawing/2014/main" xmlns="" id="{3C2C92DB-F474-4EA9-BC30-FAE3B81E8303}"/>
                </a:ext>
              </a:extLst>
            </p:cNvPr>
            <p:cNvSpPr>
              <a:spLocks noEditPoints="1"/>
            </p:cNvSpPr>
            <p:nvPr userDrawn="1"/>
          </p:nvSpPr>
          <p:spPr bwMode="auto">
            <a:xfrm>
              <a:off x="5221" y="2189"/>
              <a:ext cx="96" cy="120"/>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4" name="Freeform 22">
              <a:extLst>
                <a:ext uri="{FF2B5EF4-FFF2-40B4-BE49-F238E27FC236}">
                  <a16:creationId xmlns:a16="http://schemas.microsoft.com/office/drawing/2014/main" xmlns="" id="{D56B3CD3-B5F5-4266-94C6-A9FCEA71B76C}"/>
                </a:ext>
              </a:extLst>
            </p:cNvPr>
            <p:cNvSpPr>
              <a:spLocks/>
            </p:cNvSpPr>
            <p:nvPr userDrawn="1"/>
          </p:nvSpPr>
          <p:spPr bwMode="auto">
            <a:xfrm>
              <a:off x="5355" y="2192"/>
              <a:ext cx="100" cy="11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5" name="Freeform 23">
              <a:extLst>
                <a:ext uri="{FF2B5EF4-FFF2-40B4-BE49-F238E27FC236}">
                  <a16:creationId xmlns:a16="http://schemas.microsoft.com/office/drawing/2014/main" xmlns="" id="{560860CF-F3DC-4C9C-B944-4DE2A4F67D99}"/>
                </a:ext>
              </a:extLst>
            </p:cNvPr>
            <p:cNvSpPr>
              <a:spLocks/>
            </p:cNvSpPr>
            <p:nvPr userDrawn="1"/>
          </p:nvSpPr>
          <p:spPr bwMode="auto">
            <a:xfrm>
              <a:off x="5547"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6" name="Freeform 24">
              <a:extLst>
                <a:ext uri="{FF2B5EF4-FFF2-40B4-BE49-F238E27FC236}">
                  <a16:creationId xmlns:a16="http://schemas.microsoft.com/office/drawing/2014/main" xmlns="" id="{4303A9AC-E1C1-4FC8-905C-F28F55298115}"/>
                </a:ext>
              </a:extLst>
            </p:cNvPr>
            <p:cNvSpPr>
              <a:spLocks noEditPoints="1"/>
            </p:cNvSpPr>
            <p:nvPr userDrawn="1"/>
          </p:nvSpPr>
          <p:spPr bwMode="auto">
            <a:xfrm>
              <a:off x="5667" y="2190"/>
              <a:ext cx="180" cy="119"/>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7" name="Freeform 25">
              <a:extLst>
                <a:ext uri="{FF2B5EF4-FFF2-40B4-BE49-F238E27FC236}">
                  <a16:creationId xmlns:a16="http://schemas.microsoft.com/office/drawing/2014/main" xmlns="" id="{04554332-A775-44F8-B3FC-554E11706099}"/>
                </a:ext>
              </a:extLst>
            </p:cNvPr>
            <p:cNvSpPr>
              <a:spLocks/>
            </p:cNvSpPr>
            <p:nvPr userDrawn="1"/>
          </p:nvSpPr>
          <p:spPr bwMode="auto">
            <a:xfrm>
              <a:off x="5881" y="2192"/>
              <a:ext cx="100" cy="11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8" name="Freeform 26">
              <a:extLst>
                <a:ext uri="{FF2B5EF4-FFF2-40B4-BE49-F238E27FC236}">
                  <a16:creationId xmlns:a16="http://schemas.microsoft.com/office/drawing/2014/main" xmlns="" id="{3E399894-A12F-4EA2-A31A-E6CBB8189760}"/>
                </a:ext>
              </a:extLst>
            </p:cNvPr>
            <p:cNvSpPr>
              <a:spLocks/>
            </p:cNvSpPr>
            <p:nvPr userDrawn="1"/>
          </p:nvSpPr>
          <p:spPr bwMode="auto">
            <a:xfrm>
              <a:off x="6024" y="2189"/>
              <a:ext cx="73"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49" name="Freeform 27">
              <a:extLst>
                <a:ext uri="{FF2B5EF4-FFF2-40B4-BE49-F238E27FC236}">
                  <a16:creationId xmlns:a16="http://schemas.microsoft.com/office/drawing/2014/main" xmlns="" id="{DEBC1E10-50C1-44F5-8E4F-DE207EE6B071}"/>
                </a:ext>
              </a:extLst>
            </p:cNvPr>
            <p:cNvSpPr>
              <a:spLocks noEditPoints="1"/>
            </p:cNvSpPr>
            <p:nvPr userDrawn="1"/>
          </p:nvSpPr>
          <p:spPr bwMode="auto">
            <a:xfrm>
              <a:off x="6177" y="2139"/>
              <a:ext cx="106" cy="170"/>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0" name="Freeform 28">
              <a:extLst>
                <a:ext uri="{FF2B5EF4-FFF2-40B4-BE49-F238E27FC236}">
                  <a16:creationId xmlns:a16="http://schemas.microsoft.com/office/drawing/2014/main" xmlns="" id="{1C950D99-7F7C-4B7B-AE55-E77788478FEF}"/>
                </a:ext>
              </a:extLst>
            </p:cNvPr>
            <p:cNvSpPr>
              <a:spLocks noEditPoints="1"/>
            </p:cNvSpPr>
            <p:nvPr userDrawn="1"/>
          </p:nvSpPr>
          <p:spPr bwMode="auto">
            <a:xfrm>
              <a:off x="6319"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1" name="Freeform 29">
              <a:extLst>
                <a:ext uri="{FF2B5EF4-FFF2-40B4-BE49-F238E27FC236}">
                  <a16:creationId xmlns:a16="http://schemas.microsoft.com/office/drawing/2014/main" xmlns="" id="{C34344B2-C0AF-492C-BD4F-AD1469842C00}"/>
                </a:ext>
              </a:extLst>
            </p:cNvPr>
            <p:cNvSpPr>
              <a:spLocks/>
            </p:cNvSpPr>
            <p:nvPr userDrawn="1"/>
          </p:nvSpPr>
          <p:spPr bwMode="auto">
            <a:xfrm>
              <a:off x="6448"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2" name="Freeform 30">
              <a:extLst>
                <a:ext uri="{FF2B5EF4-FFF2-40B4-BE49-F238E27FC236}">
                  <a16:creationId xmlns:a16="http://schemas.microsoft.com/office/drawing/2014/main" xmlns="" id="{C9E38154-E898-43B8-AE2C-57154FDD8E6F}"/>
                </a:ext>
              </a:extLst>
            </p:cNvPr>
            <p:cNvSpPr>
              <a:spLocks/>
            </p:cNvSpPr>
            <p:nvPr userDrawn="1"/>
          </p:nvSpPr>
          <p:spPr bwMode="auto">
            <a:xfrm>
              <a:off x="6616"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3" name="Freeform 31">
              <a:extLst>
                <a:ext uri="{FF2B5EF4-FFF2-40B4-BE49-F238E27FC236}">
                  <a16:creationId xmlns:a16="http://schemas.microsoft.com/office/drawing/2014/main" xmlns="" id="{BA888558-1D08-419F-9B02-AE8FFFFE4A00}"/>
                </a:ext>
              </a:extLst>
            </p:cNvPr>
            <p:cNvSpPr>
              <a:spLocks noEditPoints="1"/>
            </p:cNvSpPr>
            <p:nvPr userDrawn="1"/>
          </p:nvSpPr>
          <p:spPr bwMode="auto">
            <a:xfrm>
              <a:off x="6731"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4" name="Freeform 32">
              <a:extLst>
                <a:ext uri="{FF2B5EF4-FFF2-40B4-BE49-F238E27FC236}">
                  <a16:creationId xmlns:a16="http://schemas.microsoft.com/office/drawing/2014/main" xmlns="" id="{017B0D1E-2C29-42C2-B336-7EDDD8B86943}"/>
                </a:ext>
              </a:extLst>
            </p:cNvPr>
            <p:cNvSpPr>
              <a:spLocks/>
            </p:cNvSpPr>
            <p:nvPr userDrawn="1"/>
          </p:nvSpPr>
          <p:spPr bwMode="auto">
            <a:xfrm>
              <a:off x="6871" y="2189"/>
              <a:ext cx="72" cy="118"/>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5" name="Freeform 33">
              <a:extLst>
                <a:ext uri="{FF2B5EF4-FFF2-40B4-BE49-F238E27FC236}">
                  <a16:creationId xmlns:a16="http://schemas.microsoft.com/office/drawing/2014/main" xmlns="" id="{BC3FC40B-5EC3-41DC-AA23-C9F1F5F05F01}"/>
                </a:ext>
              </a:extLst>
            </p:cNvPr>
            <p:cNvSpPr>
              <a:spLocks/>
            </p:cNvSpPr>
            <p:nvPr userDrawn="1"/>
          </p:nvSpPr>
          <p:spPr bwMode="auto">
            <a:xfrm>
              <a:off x="6962" y="2192"/>
              <a:ext cx="116" cy="115"/>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6" name="Freeform 34">
              <a:extLst>
                <a:ext uri="{FF2B5EF4-FFF2-40B4-BE49-F238E27FC236}">
                  <a16:creationId xmlns:a16="http://schemas.microsoft.com/office/drawing/2014/main" xmlns="" id="{7C661533-4D9F-41FE-8D4D-FD38953041FD}"/>
                </a:ext>
              </a:extLst>
            </p:cNvPr>
            <p:cNvSpPr>
              <a:spLocks noEditPoints="1"/>
            </p:cNvSpPr>
            <p:nvPr userDrawn="1"/>
          </p:nvSpPr>
          <p:spPr bwMode="auto">
            <a:xfrm>
              <a:off x="7107" y="2139"/>
              <a:ext cx="35" cy="168"/>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7" name="Freeform 35">
              <a:extLst>
                <a:ext uri="{FF2B5EF4-FFF2-40B4-BE49-F238E27FC236}">
                  <a16:creationId xmlns:a16="http://schemas.microsoft.com/office/drawing/2014/main" xmlns="" id="{21013857-1705-4715-8505-6FD6DE253D21}"/>
                </a:ext>
              </a:extLst>
            </p:cNvPr>
            <p:cNvSpPr>
              <a:spLocks/>
            </p:cNvSpPr>
            <p:nvPr userDrawn="1"/>
          </p:nvSpPr>
          <p:spPr bwMode="auto">
            <a:xfrm>
              <a:off x="7175" y="2190"/>
              <a:ext cx="97" cy="119"/>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8" name="Freeform 36">
              <a:extLst>
                <a:ext uri="{FF2B5EF4-FFF2-40B4-BE49-F238E27FC236}">
                  <a16:creationId xmlns:a16="http://schemas.microsoft.com/office/drawing/2014/main" xmlns="" id="{D7B4CD7E-34CB-471C-9A14-0D09A5AD9E05}"/>
                </a:ext>
              </a:extLst>
            </p:cNvPr>
            <p:cNvSpPr>
              <a:spLocks noEditPoints="1"/>
            </p:cNvSpPr>
            <p:nvPr userDrawn="1"/>
          </p:nvSpPr>
          <p:spPr bwMode="auto">
            <a:xfrm>
              <a:off x="7295" y="2190"/>
              <a:ext cx="105" cy="119"/>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59" name="Freeform 37">
              <a:extLst>
                <a:ext uri="{FF2B5EF4-FFF2-40B4-BE49-F238E27FC236}">
                  <a16:creationId xmlns:a16="http://schemas.microsoft.com/office/drawing/2014/main" xmlns="" id="{3D8F6E6F-D610-463F-AE61-4FD67F932C3E}"/>
                </a:ext>
              </a:extLst>
            </p:cNvPr>
            <p:cNvSpPr>
              <a:spLocks/>
            </p:cNvSpPr>
            <p:nvPr userDrawn="1"/>
          </p:nvSpPr>
          <p:spPr bwMode="auto">
            <a:xfrm>
              <a:off x="7424" y="2190"/>
              <a:ext cx="86" cy="119"/>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8" name="Espace réservé du tableau 7">
            <a:extLst>
              <a:ext uri="{FF2B5EF4-FFF2-40B4-BE49-F238E27FC236}">
                <a16:creationId xmlns:a16="http://schemas.microsoft.com/office/drawing/2014/main" xmlns="" id="{E8943950-A096-45E9-9880-3ACCEE461B8D}"/>
              </a:ext>
            </a:extLst>
          </p:cNvPr>
          <p:cNvSpPr>
            <a:spLocks noGrp="1"/>
          </p:cNvSpPr>
          <p:nvPr>
            <p:ph type="tbl" sz="quarter" idx="15"/>
          </p:nvPr>
        </p:nvSpPr>
        <p:spPr>
          <a:xfrm>
            <a:off x="720725" y="2088000"/>
            <a:ext cx="10726738" cy="3420000"/>
          </a:xfrm>
        </p:spPr>
        <p:txBody>
          <a:bodyPr anchor="ctr"/>
          <a:lstStyle>
            <a:lvl1pPr marL="0" indent="0" algn="ctr">
              <a:buNone/>
              <a:defRPr>
                <a:solidFill>
                  <a:schemeClr val="tx1"/>
                </a:solidFill>
              </a:defRPr>
            </a:lvl1pPr>
          </a:lstStyle>
          <a:p>
            <a:endParaRPr lang="fr-FR"/>
          </a:p>
        </p:txBody>
      </p:sp>
      <p:cxnSp>
        <p:nvCxnSpPr>
          <p:cNvPr id="60" name="Connecteur droit 59">
            <a:extLst>
              <a:ext uri="{FF2B5EF4-FFF2-40B4-BE49-F238E27FC236}">
                <a16:creationId xmlns:a16="http://schemas.microsoft.com/office/drawing/2014/main" xmlns="" id="{E6BC62C8-7C4F-44A5-9578-0F7C81611402}"/>
              </a:ext>
            </a:extLst>
          </p:cNvPr>
          <p:cNvCxnSpPr>
            <a:cxnSpLocks/>
          </p:cNvCxnSpPr>
          <p:nvPr userDrawn="1"/>
        </p:nvCxnSpPr>
        <p:spPr>
          <a:xfrm>
            <a:off x="5556000" y="1484669"/>
            <a:ext cx="1080000" cy="0"/>
          </a:xfrm>
          <a:prstGeom prst="line">
            <a:avLst/>
          </a:prstGeom>
          <a:ln w="25400" cmpd="sng">
            <a:solidFill>
              <a:schemeClr val="accent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39767069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type="secHead" preserve="1">
  <p:cSld name="Chaptire 1">
    <p:bg>
      <p:bgPr>
        <a:gradFill flip="none" rotWithShape="1">
          <a:gsLst>
            <a:gs pos="0">
              <a:schemeClr val="accent1"/>
            </a:gs>
            <a:gs pos="97000">
              <a:srgbClr val="36C3A8"/>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2"/>
            <a:ext cx="10515600" cy="2397873"/>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cxnSp>
        <p:nvCxnSpPr>
          <p:cNvPr id="9" name="Connecteur droit 8">
            <a:extLst>
              <a:ext uri="{FF2B5EF4-FFF2-40B4-BE49-F238E27FC236}">
                <a16:creationId xmlns:a16="http://schemas.microsoft.com/office/drawing/2014/main" xmlns="" id="{612DFC48-5B39-4FA4-B641-CF01B6CD8F91}"/>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27" name="Group 4">
            <a:extLst>
              <a:ext uri="{FF2B5EF4-FFF2-40B4-BE49-F238E27FC236}">
                <a16:creationId xmlns:a16="http://schemas.microsoft.com/office/drawing/2014/main" xmlns="" id="{7639B9D4-268B-4805-A0B8-00178DC56AD5}"/>
              </a:ext>
            </a:extLst>
          </p:cNvPr>
          <p:cNvGrpSpPr>
            <a:grpSpLocks noChangeAspect="1"/>
          </p:cNvGrpSpPr>
          <p:nvPr userDrawn="1"/>
        </p:nvGrpSpPr>
        <p:grpSpPr bwMode="auto">
          <a:xfrm>
            <a:off x="5228522" y="5813940"/>
            <a:ext cx="1734956" cy="435739"/>
            <a:chOff x="293" y="683"/>
            <a:chExt cx="2385" cy="599"/>
          </a:xfrm>
        </p:grpSpPr>
        <p:sp>
          <p:nvSpPr>
            <p:cNvPr id="28" name="Freeform 5">
              <a:extLst>
                <a:ext uri="{FF2B5EF4-FFF2-40B4-BE49-F238E27FC236}">
                  <a16:creationId xmlns:a16="http://schemas.microsoft.com/office/drawing/2014/main" xmlns="" id="{5F2850E0-54C7-4E46-A0AC-EF9CF6DA787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9" name="Freeform 6">
              <a:extLst>
                <a:ext uri="{FF2B5EF4-FFF2-40B4-BE49-F238E27FC236}">
                  <a16:creationId xmlns:a16="http://schemas.microsoft.com/office/drawing/2014/main" xmlns="" id="{6E7A8DA0-9EDC-48F8-AD6F-2AA98681FE6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0" name="Freeform 7">
              <a:extLst>
                <a:ext uri="{FF2B5EF4-FFF2-40B4-BE49-F238E27FC236}">
                  <a16:creationId xmlns:a16="http://schemas.microsoft.com/office/drawing/2014/main" xmlns="" id="{7BABC7C2-E89C-483C-99AB-ECA08726D5FF}"/>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8">
              <a:extLst>
                <a:ext uri="{FF2B5EF4-FFF2-40B4-BE49-F238E27FC236}">
                  <a16:creationId xmlns:a16="http://schemas.microsoft.com/office/drawing/2014/main" xmlns="" id="{0A3056E5-2522-489A-ADAB-A48F64FDC5F5}"/>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9">
              <a:extLst>
                <a:ext uri="{FF2B5EF4-FFF2-40B4-BE49-F238E27FC236}">
                  <a16:creationId xmlns:a16="http://schemas.microsoft.com/office/drawing/2014/main" xmlns="" id="{13596E3E-4F20-41EF-9916-2C9851CF863A}"/>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3" name="Freeform 10">
              <a:extLst>
                <a:ext uri="{FF2B5EF4-FFF2-40B4-BE49-F238E27FC236}">
                  <a16:creationId xmlns:a16="http://schemas.microsoft.com/office/drawing/2014/main" xmlns="" id="{ADB9B96C-9BD7-432F-81E8-679D4A1700F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4" name="Freeform 11">
              <a:extLst>
                <a:ext uri="{FF2B5EF4-FFF2-40B4-BE49-F238E27FC236}">
                  <a16:creationId xmlns:a16="http://schemas.microsoft.com/office/drawing/2014/main" xmlns="" id="{19EAB0EA-BBEE-4EA3-B9F2-8E67CB5A912D}"/>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1839412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type="secHead" preserve="1">
  <p:cSld name="Chapitre 2">
    <p:bg>
      <p:bgPr>
        <a:gradFill flip="none" rotWithShape="1">
          <a:gsLst>
            <a:gs pos="0">
              <a:schemeClr val="accent2"/>
            </a:gs>
            <a:gs pos="97000">
              <a:schemeClr val="accent3"/>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A5FC47D9-1529-4B48-A451-531F4F95F6E3}"/>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9F82C9E3-5D81-448B-B7D4-4AE5ADD93CCB}"/>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0848C7FE-C92A-4A40-BC75-B36960893441}"/>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9E5D4EAE-216A-460A-93F4-A0DF6BE0FC48}"/>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3A1B007A-ED1B-478F-A903-D6B8E187ADA1}"/>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C6A88110-67A4-477F-99B0-5365A1CB0175}"/>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BD18D62F-777C-4753-A413-78138B74DF1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722C8E4B-4EFD-45C8-A943-79315B88BFD1}"/>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D355C63A-3651-46D1-B356-155BC6F24BCB}"/>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23920993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type="secHead" preserve="1">
  <p:cSld name="Chapitre 3">
    <p:bg>
      <p:bgPr>
        <a:gradFill flip="none" rotWithShape="1">
          <a:gsLst>
            <a:gs pos="0">
              <a:srgbClr val="7F45C4"/>
            </a:gs>
            <a:gs pos="97000">
              <a:schemeClr val="accent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ED42150A-0613-4BF8-A9FF-818ED8FD26C1}"/>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F527E797-E3BD-4187-9A9E-E91A6FACCD5E}"/>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1E24C427-DFFB-4A04-BB40-2D94BE0E7665}"/>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D31BA7D7-6099-4BAA-9785-550EB9834A6D}"/>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5A138C11-B6FF-48D6-B735-F688C96ACF5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923879DF-2D70-4605-8141-1D6B5A4C1573}"/>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7694C658-9705-4108-BBFF-5E70B3BDF6E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49FEC4D4-3C60-4029-A8FB-CF7E2F7829A3}"/>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9099B522-608B-4312-92AB-0FAC1FB781D7}"/>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92959726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type="secHead" preserve="1">
  <p:cSld name="Chapitre 4">
    <p:bg>
      <p:bgPr>
        <a:gradFill flip="none" rotWithShape="1">
          <a:gsLst>
            <a:gs pos="0">
              <a:schemeClr val="accent5"/>
            </a:gs>
            <a:gs pos="97000">
              <a:schemeClr val="accent6"/>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3200"/>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3600"/>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C7AF91C7-B653-4C6E-AFBB-9BE63B569A7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635E2042-2834-4CF0-A501-FFC931DBF259}"/>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ED3E62C7-55C9-4531-A961-1AE31AA19680}"/>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1C08DAF2-B3AB-424E-8C62-F9517A3EB05A}"/>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7E22A719-8840-4B18-A8AE-E5FC4A6CBDBC}"/>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37E972C7-BAAC-4265-B07C-DCB4F735CE4D}"/>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F2461A47-A63B-436A-B88D-B7E06EB69127}"/>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3F4B58F7-63BF-46F0-80B3-D9D98696C5B5}"/>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94FA1DC-4EB9-44A9-AC78-81D9ECCFA5CE}"/>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02859795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type="secHead" preserve="1">
  <p:cSld name="Chapitre 5">
    <p:bg>
      <p:bgPr>
        <a:gradFill flip="none" rotWithShape="1">
          <a:gsLst>
            <a:gs pos="0">
              <a:srgbClr val="FFA807"/>
            </a:gs>
            <a:gs pos="97000">
              <a:srgbClr val="FF6707"/>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31850" y="851469"/>
            <a:ext cx="10515600" cy="994112"/>
          </a:xfrm>
        </p:spPr>
        <p:txBody>
          <a:bodyPr anchor="b">
            <a:normAutofit/>
          </a:bodyPr>
          <a:lstStyle>
            <a:lvl1pPr algn="ctr">
              <a:defRPr sz="3600" b="1">
                <a:solidFill>
                  <a:schemeClr val="bg1"/>
                </a:solidFill>
              </a:defRPr>
            </a:lvl1pPr>
          </a:lstStyle>
          <a:p>
            <a:r>
              <a:rPr lang="fr-FR" dirty="0"/>
              <a:t>00</a:t>
            </a: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831850" y="2611663"/>
            <a:ext cx="10515600" cy="2397600"/>
          </a:xfrm>
        </p:spPr>
        <p:txBody>
          <a:bodyPr anchor="ctr">
            <a:normAutofit/>
          </a:bodyPr>
          <a:lstStyle>
            <a:lvl1pPr marL="0" indent="0" algn="ctr">
              <a:buNone/>
              <a:defRPr sz="4000" b="0" spc="200" baseline="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grpSp>
        <p:nvGrpSpPr>
          <p:cNvPr id="20" name="Group 4">
            <a:extLst>
              <a:ext uri="{FF2B5EF4-FFF2-40B4-BE49-F238E27FC236}">
                <a16:creationId xmlns:a16="http://schemas.microsoft.com/office/drawing/2014/main" xmlns="" id="{45655982-800C-4723-8DA3-0E3E6E3B3968}"/>
              </a:ext>
            </a:extLst>
          </p:cNvPr>
          <p:cNvGrpSpPr>
            <a:grpSpLocks noChangeAspect="1"/>
          </p:cNvGrpSpPr>
          <p:nvPr userDrawn="1"/>
        </p:nvGrpSpPr>
        <p:grpSpPr bwMode="auto">
          <a:xfrm>
            <a:off x="5228522" y="5813940"/>
            <a:ext cx="1734956" cy="435739"/>
            <a:chOff x="293" y="683"/>
            <a:chExt cx="2385" cy="599"/>
          </a:xfrm>
        </p:grpSpPr>
        <p:sp>
          <p:nvSpPr>
            <p:cNvPr id="21" name="Freeform 5">
              <a:extLst>
                <a:ext uri="{FF2B5EF4-FFF2-40B4-BE49-F238E27FC236}">
                  <a16:creationId xmlns:a16="http://schemas.microsoft.com/office/drawing/2014/main" xmlns="" id="{4F76A096-57DE-4551-8B73-D03C1F86314D}"/>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6">
              <a:extLst>
                <a:ext uri="{FF2B5EF4-FFF2-40B4-BE49-F238E27FC236}">
                  <a16:creationId xmlns:a16="http://schemas.microsoft.com/office/drawing/2014/main" xmlns="" id="{57F7D3EA-DA4A-4C60-AB44-627B6D004DCA}"/>
                </a:ext>
              </a:extLst>
            </p:cNvPr>
            <p:cNvSpPr>
              <a:spLocks/>
            </p:cNvSpPr>
            <p:nvPr userDrawn="1"/>
          </p:nvSpPr>
          <p:spPr bwMode="auto">
            <a:xfrm>
              <a:off x="945" y="683"/>
              <a:ext cx="575" cy="599"/>
            </a:xfrm>
            <a:custGeom>
              <a:avLst/>
              <a:gdLst>
                <a:gd name="T0" fmla="*/ 165 w 575"/>
                <a:gd name="T1" fmla="*/ 237 h 599"/>
                <a:gd name="T2" fmla="*/ 338 w 575"/>
                <a:gd name="T3" fmla="*/ 253 h 599"/>
                <a:gd name="T4" fmla="*/ 575 w 575"/>
                <a:gd name="T5" fmla="*/ 599 h 599"/>
                <a:gd name="T6" fmla="*/ 375 w 575"/>
                <a:gd name="T7" fmla="*/ 599 h 599"/>
                <a:gd name="T8" fmla="*/ 225 w 575"/>
                <a:gd name="T9" fmla="*/ 386 h 599"/>
                <a:gd name="T10" fmla="*/ 165 w 575"/>
                <a:gd name="T11" fmla="*/ 454 h 599"/>
                <a:gd name="T12" fmla="*/ 165 w 575"/>
                <a:gd name="T13" fmla="*/ 599 h 599"/>
                <a:gd name="T14" fmla="*/ 0 w 575"/>
                <a:gd name="T15" fmla="*/ 599 h 599"/>
                <a:gd name="T16" fmla="*/ 0 w 575"/>
                <a:gd name="T17" fmla="*/ 0 h 599"/>
                <a:gd name="T18" fmla="*/ 165 w 575"/>
                <a:gd name="T19" fmla="*/ 0 h 599"/>
                <a:gd name="T20" fmla="*/ 165 w 575"/>
                <a:gd name="T21" fmla="*/ 237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5" h="599">
                  <a:moveTo>
                    <a:pt x="165" y="237"/>
                  </a:moveTo>
                  <a:lnTo>
                    <a:pt x="338" y="253"/>
                  </a:lnTo>
                  <a:lnTo>
                    <a:pt x="575" y="599"/>
                  </a:lnTo>
                  <a:lnTo>
                    <a:pt x="375" y="599"/>
                  </a:lnTo>
                  <a:lnTo>
                    <a:pt x="225" y="386"/>
                  </a:lnTo>
                  <a:lnTo>
                    <a:pt x="165" y="454"/>
                  </a:lnTo>
                  <a:lnTo>
                    <a:pt x="165" y="599"/>
                  </a:lnTo>
                  <a:lnTo>
                    <a:pt x="0" y="599"/>
                  </a:lnTo>
                  <a:lnTo>
                    <a:pt x="0" y="0"/>
                  </a:lnTo>
                  <a:lnTo>
                    <a:pt x="165" y="0"/>
                  </a:lnTo>
                  <a:lnTo>
                    <a:pt x="165" y="237"/>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7">
              <a:extLst>
                <a:ext uri="{FF2B5EF4-FFF2-40B4-BE49-F238E27FC236}">
                  <a16:creationId xmlns:a16="http://schemas.microsoft.com/office/drawing/2014/main" xmlns="" id="{A59419F1-60A4-44A6-899C-0CD3F405D161}"/>
                </a:ext>
              </a:extLst>
            </p:cNvPr>
            <p:cNvSpPr>
              <a:spLocks/>
            </p:cNvSpPr>
            <p:nvPr userDrawn="1"/>
          </p:nvSpPr>
          <p:spPr bwMode="auto">
            <a:xfrm>
              <a:off x="1588" y="683"/>
              <a:ext cx="465" cy="599"/>
            </a:xfrm>
            <a:custGeom>
              <a:avLst/>
              <a:gdLst>
                <a:gd name="T0" fmla="*/ 160 w 465"/>
                <a:gd name="T1" fmla="*/ 145 h 599"/>
                <a:gd name="T2" fmla="*/ 0 w 465"/>
                <a:gd name="T3" fmla="*/ 145 h 599"/>
                <a:gd name="T4" fmla="*/ 0 w 465"/>
                <a:gd name="T5" fmla="*/ 0 h 599"/>
                <a:gd name="T6" fmla="*/ 465 w 465"/>
                <a:gd name="T7" fmla="*/ 0 h 599"/>
                <a:gd name="T8" fmla="*/ 465 w 465"/>
                <a:gd name="T9" fmla="*/ 145 h 599"/>
                <a:gd name="T10" fmla="*/ 307 w 465"/>
                <a:gd name="T11" fmla="*/ 145 h 599"/>
                <a:gd name="T12" fmla="*/ 307 w 465"/>
                <a:gd name="T13" fmla="*/ 599 h 599"/>
                <a:gd name="T14" fmla="*/ 160 w 465"/>
                <a:gd name="T15" fmla="*/ 599 h 599"/>
                <a:gd name="T16" fmla="*/ 160 w 465"/>
                <a:gd name="T17" fmla="*/ 145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5" h="599">
                  <a:moveTo>
                    <a:pt x="160" y="145"/>
                  </a:moveTo>
                  <a:lnTo>
                    <a:pt x="0" y="145"/>
                  </a:lnTo>
                  <a:lnTo>
                    <a:pt x="0" y="0"/>
                  </a:lnTo>
                  <a:lnTo>
                    <a:pt x="465" y="0"/>
                  </a:lnTo>
                  <a:lnTo>
                    <a:pt x="465" y="145"/>
                  </a:lnTo>
                  <a:lnTo>
                    <a:pt x="307" y="145"/>
                  </a:lnTo>
                  <a:lnTo>
                    <a:pt x="307" y="599"/>
                  </a:lnTo>
                  <a:lnTo>
                    <a:pt x="160" y="599"/>
                  </a:lnTo>
                  <a:lnTo>
                    <a:pt x="160" y="145"/>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8">
              <a:extLst>
                <a:ext uri="{FF2B5EF4-FFF2-40B4-BE49-F238E27FC236}">
                  <a16:creationId xmlns:a16="http://schemas.microsoft.com/office/drawing/2014/main" xmlns="" id="{03B098DC-9244-4405-8D25-6200AF355CF7}"/>
                </a:ext>
              </a:extLst>
            </p:cNvPr>
            <p:cNvSpPr>
              <a:spLocks noEditPoints="1"/>
            </p:cNvSpPr>
            <p:nvPr userDrawn="1"/>
          </p:nvSpPr>
          <p:spPr bwMode="auto">
            <a:xfrm>
              <a:off x="2115" y="683"/>
              <a:ext cx="563" cy="598"/>
            </a:xfrm>
            <a:custGeom>
              <a:avLst/>
              <a:gdLst>
                <a:gd name="T0" fmla="*/ 206 w 413"/>
                <a:gd name="T1" fmla="*/ 437 h 437"/>
                <a:gd name="T2" fmla="*/ 123 w 413"/>
                <a:gd name="T3" fmla="*/ 420 h 437"/>
                <a:gd name="T4" fmla="*/ 58 w 413"/>
                <a:gd name="T5" fmla="*/ 374 h 437"/>
                <a:gd name="T6" fmla="*/ 15 w 413"/>
                <a:gd name="T7" fmla="*/ 305 h 437"/>
                <a:gd name="T8" fmla="*/ 0 w 413"/>
                <a:gd name="T9" fmla="*/ 220 h 437"/>
                <a:gd name="T10" fmla="*/ 0 w 413"/>
                <a:gd name="T11" fmla="*/ 219 h 437"/>
                <a:gd name="T12" fmla="*/ 15 w 413"/>
                <a:gd name="T13" fmla="*/ 134 h 437"/>
                <a:gd name="T14" fmla="*/ 59 w 413"/>
                <a:gd name="T15" fmla="*/ 64 h 437"/>
                <a:gd name="T16" fmla="*/ 124 w 413"/>
                <a:gd name="T17" fmla="*/ 17 h 437"/>
                <a:gd name="T18" fmla="*/ 207 w 413"/>
                <a:gd name="T19" fmla="*/ 0 h 437"/>
                <a:gd name="T20" fmla="*/ 289 w 413"/>
                <a:gd name="T21" fmla="*/ 17 h 437"/>
                <a:gd name="T22" fmla="*/ 354 w 413"/>
                <a:gd name="T23" fmla="*/ 64 h 437"/>
                <a:gd name="T24" fmla="*/ 397 w 413"/>
                <a:gd name="T25" fmla="*/ 133 h 437"/>
                <a:gd name="T26" fmla="*/ 413 w 413"/>
                <a:gd name="T27" fmla="*/ 218 h 437"/>
                <a:gd name="T28" fmla="*/ 413 w 413"/>
                <a:gd name="T29" fmla="*/ 219 h 437"/>
                <a:gd name="T30" fmla="*/ 397 w 413"/>
                <a:gd name="T31" fmla="*/ 304 h 437"/>
                <a:gd name="T32" fmla="*/ 354 w 413"/>
                <a:gd name="T33" fmla="*/ 373 h 437"/>
                <a:gd name="T34" fmla="*/ 288 w 413"/>
                <a:gd name="T35" fmla="*/ 420 h 437"/>
                <a:gd name="T36" fmla="*/ 206 w 413"/>
                <a:gd name="T37" fmla="*/ 437 h 437"/>
                <a:gd name="T38" fmla="*/ 206 w 413"/>
                <a:gd name="T39" fmla="*/ 332 h 437"/>
                <a:gd name="T40" fmla="*/ 247 w 413"/>
                <a:gd name="T41" fmla="*/ 323 h 437"/>
                <a:gd name="T42" fmla="*/ 277 w 413"/>
                <a:gd name="T43" fmla="*/ 299 h 437"/>
                <a:gd name="T44" fmla="*/ 297 w 413"/>
                <a:gd name="T45" fmla="*/ 263 h 437"/>
                <a:gd name="T46" fmla="*/ 304 w 413"/>
                <a:gd name="T47" fmla="*/ 220 h 437"/>
                <a:gd name="T48" fmla="*/ 304 w 413"/>
                <a:gd name="T49" fmla="*/ 219 h 437"/>
                <a:gd name="T50" fmla="*/ 297 w 413"/>
                <a:gd name="T51" fmla="*/ 176 h 437"/>
                <a:gd name="T52" fmla="*/ 277 w 413"/>
                <a:gd name="T53" fmla="*/ 140 h 437"/>
                <a:gd name="T54" fmla="*/ 245 w 413"/>
                <a:gd name="T55" fmla="*/ 115 h 437"/>
                <a:gd name="T56" fmla="*/ 205 w 413"/>
                <a:gd name="T57" fmla="*/ 105 h 437"/>
                <a:gd name="T58" fmla="*/ 165 w 413"/>
                <a:gd name="T59" fmla="*/ 114 h 437"/>
                <a:gd name="T60" fmla="*/ 135 w 413"/>
                <a:gd name="T61" fmla="*/ 139 h 437"/>
                <a:gd name="T62" fmla="*/ 115 w 413"/>
                <a:gd name="T63" fmla="*/ 174 h 437"/>
                <a:gd name="T64" fmla="*/ 108 w 413"/>
                <a:gd name="T65" fmla="*/ 218 h 437"/>
                <a:gd name="T66" fmla="*/ 108 w 413"/>
                <a:gd name="T67" fmla="*/ 219 h 437"/>
                <a:gd name="T68" fmla="*/ 115 w 413"/>
                <a:gd name="T69" fmla="*/ 262 h 437"/>
                <a:gd name="T70" fmla="*/ 135 w 413"/>
                <a:gd name="T71" fmla="*/ 298 h 437"/>
                <a:gd name="T72" fmla="*/ 166 w 413"/>
                <a:gd name="T73" fmla="*/ 323 h 437"/>
                <a:gd name="T74" fmla="*/ 206 w 413"/>
                <a:gd name="T75" fmla="*/ 33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3" h="437">
                  <a:moveTo>
                    <a:pt x="206" y="437"/>
                  </a:moveTo>
                  <a:cubicBezTo>
                    <a:pt x="176" y="437"/>
                    <a:pt x="149" y="432"/>
                    <a:pt x="123" y="420"/>
                  </a:cubicBezTo>
                  <a:cubicBezTo>
                    <a:pt x="98" y="409"/>
                    <a:pt x="76" y="393"/>
                    <a:pt x="58" y="374"/>
                  </a:cubicBezTo>
                  <a:cubicBezTo>
                    <a:pt x="40" y="354"/>
                    <a:pt x="26" y="331"/>
                    <a:pt x="15" y="305"/>
                  </a:cubicBezTo>
                  <a:cubicBezTo>
                    <a:pt x="5" y="278"/>
                    <a:pt x="0" y="250"/>
                    <a:pt x="0" y="220"/>
                  </a:cubicBezTo>
                  <a:cubicBezTo>
                    <a:pt x="0" y="219"/>
                    <a:pt x="0" y="219"/>
                    <a:pt x="0" y="219"/>
                  </a:cubicBezTo>
                  <a:cubicBezTo>
                    <a:pt x="0" y="189"/>
                    <a:pt x="5" y="160"/>
                    <a:pt x="15" y="134"/>
                  </a:cubicBezTo>
                  <a:cubicBezTo>
                    <a:pt x="26" y="107"/>
                    <a:pt x="40" y="84"/>
                    <a:pt x="59" y="64"/>
                  </a:cubicBezTo>
                  <a:cubicBezTo>
                    <a:pt x="77" y="44"/>
                    <a:pt x="99" y="29"/>
                    <a:pt x="124" y="17"/>
                  </a:cubicBezTo>
                  <a:cubicBezTo>
                    <a:pt x="150" y="6"/>
                    <a:pt x="177" y="0"/>
                    <a:pt x="207" y="0"/>
                  </a:cubicBezTo>
                  <a:cubicBezTo>
                    <a:pt x="236" y="0"/>
                    <a:pt x="264" y="6"/>
                    <a:pt x="289" y="17"/>
                  </a:cubicBezTo>
                  <a:cubicBezTo>
                    <a:pt x="314" y="29"/>
                    <a:pt x="336" y="44"/>
                    <a:pt x="354" y="64"/>
                  </a:cubicBezTo>
                  <a:cubicBezTo>
                    <a:pt x="372" y="83"/>
                    <a:pt x="387" y="106"/>
                    <a:pt x="397" y="133"/>
                  </a:cubicBezTo>
                  <a:cubicBezTo>
                    <a:pt x="408" y="159"/>
                    <a:pt x="413" y="188"/>
                    <a:pt x="413" y="218"/>
                  </a:cubicBezTo>
                  <a:cubicBezTo>
                    <a:pt x="413" y="219"/>
                    <a:pt x="413" y="219"/>
                    <a:pt x="413" y="219"/>
                  </a:cubicBezTo>
                  <a:cubicBezTo>
                    <a:pt x="413" y="249"/>
                    <a:pt x="408" y="277"/>
                    <a:pt x="397" y="304"/>
                  </a:cubicBezTo>
                  <a:cubicBezTo>
                    <a:pt x="387" y="330"/>
                    <a:pt x="372" y="354"/>
                    <a:pt x="354" y="373"/>
                  </a:cubicBezTo>
                  <a:cubicBezTo>
                    <a:pt x="335" y="393"/>
                    <a:pt x="313" y="409"/>
                    <a:pt x="288" y="420"/>
                  </a:cubicBezTo>
                  <a:cubicBezTo>
                    <a:pt x="263" y="432"/>
                    <a:pt x="235" y="437"/>
                    <a:pt x="206" y="437"/>
                  </a:cubicBezTo>
                  <a:close/>
                  <a:moveTo>
                    <a:pt x="206" y="332"/>
                  </a:moveTo>
                  <a:cubicBezTo>
                    <a:pt x="221" y="332"/>
                    <a:pt x="234" y="329"/>
                    <a:pt x="247" y="323"/>
                  </a:cubicBezTo>
                  <a:cubicBezTo>
                    <a:pt x="259" y="317"/>
                    <a:pt x="269" y="309"/>
                    <a:pt x="277" y="299"/>
                  </a:cubicBezTo>
                  <a:cubicBezTo>
                    <a:pt x="286" y="289"/>
                    <a:pt x="292" y="277"/>
                    <a:pt x="297" y="263"/>
                  </a:cubicBezTo>
                  <a:cubicBezTo>
                    <a:pt x="302" y="250"/>
                    <a:pt x="304" y="235"/>
                    <a:pt x="304" y="220"/>
                  </a:cubicBezTo>
                  <a:cubicBezTo>
                    <a:pt x="304" y="219"/>
                    <a:pt x="304" y="219"/>
                    <a:pt x="304" y="219"/>
                  </a:cubicBezTo>
                  <a:cubicBezTo>
                    <a:pt x="304" y="204"/>
                    <a:pt x="302" y="189"/>
                    <a:pt x="297" y="176"/>
                  </a:cubicBezTo>
                  <a:cubicBezTo>
                    <a:pt x="292" y="162"/>
                    <a:pt x="286" y="150"/>
                    <a:pt x="277" y="140"/>
                  </a:cubicBezTo>
                  <a:cubicBezTo>
                    <a:pt x="268" y="129"/>
                    <a:pt x="258" y="121"/>
                    <a:pt x="245" y="115"/>
                  </a:cubicBezTo>
                  <a:cubicBezTo>
                    <a:pt x="233" y="108"/>
                    <a:pt x="220" y="105"/>
                    <a:pt x="205" y="105"/>
                  </a:cubicBezTo>
                  <a:cubicBezTo>
                    <a:pt x="191" y="105"/>
                    <a:pt x="177" y="108"/>
                    <a:pt x="165" y="114"/>
                  </a:cubicBezTo>
                  <a:cubicBezTo>
                    <a:pt x="154" y="120"/>
                    <a:pt x="143" y="128"/>
                    <a:pt x="135" y="139"/>
                  </a:cubicBezTo>
                  <a:cubicBezTo>
                    <a:pt x="126" y="149"/>
                    <a:pt x="119" y="161"/>
                    <a:pt x="115" y="174"/>
                  </a:cubicBezTo>
                  <a:cubicBezTo>
                    <a:pt x="110" y="188"/>
                    <a:pt x="108" y="202"/>
                    <a:pt x="108" y="218"/>
                  </a:cubicBezTo>
                  <a:cubicBezTo>
                    <a:pt x="108" y="219"/>
                    <a:pt x="108" y="219"/>
                    <a:pt x="108" y="219"/>
                  </a:cubicBezTo>
                  <a:cubicBezTo>
                    <a:pt x="108" y="234"/>
                    <a:pt x="110" y="248"/>
                    <a:pt x="115" y="262"/>
                  </a:cubicBezTo>
                  <a:cubicBezTo>
                    <a:pt x="120" y="276"/>
                    <a:pt x="127" y="288"/>
                    <a:pt x="135" y="298"/>
                  </a:cubicBezTo>
                  <a:cubicBezTo>
                    <a:pt x="144" y="308"/>
                    <a:pt x="154" y="317"/>
                    <a:pt x="166" y="323"/>
                  </a:cubicBezTo>
                  <a:cubicBezTo>
                    <a:pt x="178" y="329"/>
                    <a:pt x="192" y="332"/>
                    <a:pt x="206" y="332"/>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9">
              <a:extLst>
                <a:ext uri="{FF2B5EF4-FFF2-40B4-BE49-F238E27FC236}">
                  <a16:creationId xmlns:a16="http://schemas.microsoft.com/office/drawing/2014/main" xmlns="" id="{8A132589-3794-440D-B43D-2330B4FA4080}"/>
                </a:ext>
              </a:extLst>
            </p:cNvPr>
            <p:cNvSpPr>
              <a:spLocks/>
            </p:cNvSpPr>
            <p:nvPr userDrawn="1"/>
          </p:nvSpPr>
          <p:spPr bwMode="auto">
            <a:xfrm>
              <a:off x="293" y="683"/>
              <a:ext cx="573" cy="599"/>
            </a:xfrm>
            <a:custGeom>
              <a:avLst/>
              <a:gdLst>
                <a:gd name="T0" fmla="*/ 423 w 573"/>
                <a:gd name="T1" fmla="*/ 599 h 599"/>
                <a:gd name="T2" fmla="*/ 573 w 573"/>
                <a:gd name="T3" fmla="*/ 599 h 599"/>
                <a:gd name="T4" fmla="*/ 354 w 573"/>
                <a:gd name="T5" fmla="*/ 0 h 599"/>
                <a:gd name="T6" fmla="*/ 218 w 573"/>
                <a:gd name="T7" fmla="*/ 0 h 599"/>
                <a:gd name="T8" fmla="*/ 0 w 573"/>
                <a:gd name="T9" fmla="*/ 599 h 599"/>
                <a:gd name="T10" fmla="*/ 150 w 573"/>
                <a:gd name="T11" fmla="*/ 599 h 599"/>
                <a:gd name="T12" fmla="*/ 188 w 573"/>
                <a:gd name="T13" fmla="*/ 488 h 599"/>
                <a:gd name="T14" fmla="*/ 314 w 573"/>
                <a:gd name="T15" fmla="*/ 488 h 599"/>
                <a:gd name="T16" fmla="*/ 282 w 573"/>
                <a:gd name="T17" fmla="*/ 387 h 599"/>
                <a:gd name="T18" fmla="*/ 222 w 573"/>
                <a:gd name="T19" fmla="*/ 387 h 599"/>
                <a:gd name="T20" fmla="*/ 286 w 573"/>
                <a:gd name="T21" fmla="*/ 198 h 599"/>
                <a:gd name="T22" fmla="*/ 423 w 573"/>
                <a:gd name="T23"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3" h="599">
                  <a:moveTo>
                    <a:pt x="423" y="599"/>
                  </a:moveTo>
                  <a:lnTo>
                    <a:pt x="573" y="599"/>
                  </a:lnTo>
                  <a:lnTo>
                    <a:pt x="354" y="0"/>
                  </a:lnTo>
                  <a:lnTo>
                    <a:pt x="218" y="0"/>
                  </a:lnTo>
                  <a:lnTo>
                    <a:pt x="0" y="599"/>
                  </a:lnTo>
                  <a:lnTo>
                    <a:pt x="150" y="599"/>
                  </a:lnTo>
                  <a:lnTo>
                    <a:pt x="188" y="488"/>
                  </a:lnTo>
                  <a:lnTo>
                    <a:pt x="314" y="488"/>
                  </a:lnTo>
                  <a:lnTo>
                    <a:pt x="282" y="387"/>
                  </a:lnTo>
                  <a:lnTo>
                    <a:pt x="222" y="387"/>
                  </a:lnTo>
                  <a:lnTo>
                    <a:pt x="286" y="198"/>
                  </a:lnTo>
                  <a:lnTo>
                    <a:pt x="423" y="599"/>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6" name="Freeform 10">
              <a:extLst>
                <a:ext uri="{FF2B5EF4-FFF2-40B4-BE49-F238E27FC236}">
                  <a16:creationId xmlns:a16="http://schemas.microsoft.com/office/drawing/2014/main" xmlns="" id="{05A30C4F-36BD-464F-8908-425EE12C5A70}"/>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close/>
                  <a:moveTo>
                    <a:pt x="156" y="233"/>
                  </a:moveTo>
                  <a:lnTo>
                    <a:pt x="156" y="233"/>
                  </a:ln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1">
              <a:extLst>
                <a:ext uri="{FF2B5EF4-FFF2-40B4-BE49-F238E27FC236}">
                  <a16:creationId xmlns:a16="http://schemas.microsoft.com/office/drawing/2014/main" xmlns="" id="{BFA6ACC0-64AD-4794-B4DD-AC4F654A549C}"/>
                </a:ext>
              </a:extLst>
            </p:cNvPr>
            <p:cNvSpPr>
              <a:spLocks noEditPoints="1"/>
            </p:cNvSpPr>
            <p:nvPr userDrawn="1"/>
          </p:nvSpPr>
          <p:spPr bwMode="auto">
            <a:xfrm>
              <a:off x="945" y="683"/>
              <a:ext cx="566" cy="454"/>
            </a:xfrm>
            <a:custGeom>
              <a:avLst/>
              <a:gdLst>
                <a:gd name="T0" fmla="*/ 165 w 566"/>
                <a:gd name="T1" fmla="*/ 237 h 454"/>
                <a:gd name="T2" fmla="*/ 0 w 566"/>
                <a:gd name="T3" fmla="*/ 21 h 454"/>
                <a:gd name="T4" fmla="*/ 0 w 566"/>
                <a:gd name="T5" fmla="*/ 234 h 454"/>
                <a:gd name="T6" fmla="*/ 165 w 566"/>
                <a:gd name="T7" fmla="*/ 454 h 454"/>
                <a:gd name="T8" fmla="*/ 566 w 566"/>
                <a:gd name="T9" fmla="*/ 0 h 454"/>
                <a:gd name="T10" fmla="*/ 370 w 566"/>
                <a:gd name="T11" fmla="*/ 0 h 454"/>
                <a:gd name="T12" fmla="*/ 165 w 566"/>
                <a:gd name="T13" fmla="*/ 237 h 454"/>
                <a:gd name="T14" fmla="*/ 156 w 566"/>
                <a:gd name="T15" fmla="*/ 233 h 454"/>
                <a:gd name="T16" fmla="*/ 156 w 566"/>
                <a:gd name="T17" fmla="*/ 233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6" h="454">
                  <a:moveTo>
                    <a:pt x="165" y="237"/>
                  </a:moveTo>
                  <a:lnTo>
                    <a:pt x="0" y="21"/>
                  </a:lnTo>
                  <a:lnTo>
                    <a:pt x="0" y="234"/>
                  </a:lnTo>
                  <a:lnTo>
                    <a:pt x="165" y="454"/>
                  </a:lnTo>
                  <a:lnTo>
                    <a:pt x="566" y="0"/>
                  </a:lnTo>
                  <a:lnTo>
                    <a:pt x="370" y="0"/>
                  </a:lnTo>
                  <a:lnTo>
                    <a:pt x="165" y="237"/>
                  </a:lnTo>
                  <a:moveTo>
                    <a:pt x="156" y="233"/>
                  </a:moveTo>
                  <a:lnTo>
                    <a:pt x="156" y="233"/>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cxnSp>
        <p:nvCxnSpPr>
          <p:cNvPr id="28" name="Connecteur droit 27">
            <a:extLst>
              <a:ext uri="{FF2B5EF4-FFF2-40B4-BE49-F238E27FC236}">
                <a16:creationId xmlns:a16="http://schemas.microsoft.com/office/drawing/2014/main" xmlns="" id="{36696793-6E16-40A7-9AF4-04A56F8FBC08}"/>
              </a:ext>
            </a:extLst>
          </p:cNvPr>
          <p:cNvCxnSpPr>
            <a:cxnSpLocks/>
          </p:cNvCxnSpPr>
          <p:nvPr userDrawn="1"/>
        </p:nvCxnSpPr>
        <p:spPr>
          <a:xfrm>
            <a:off x="5556000" y="2149337"/>
            <a:ext cx="1080000" cy="0"/>
          </a:xfrm>
          <a:prstGeom prst="line">
            <a:avLst/>
          </a:prstGeom>
          <a:ln w="25400" cmpd="sng">
            <a:solidFill>
              <a:schemeClr val="bg1"/>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19465889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hapitre 1 - bleu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3"/>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0E850AAD-8380-40B3-A6BA-C558326BC17A}"/>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786EA254-C30D-4380-A58E-B01D67F1B75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AA371BF0-FCDA-4E98-914F-5CCBE8412424}"/>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A4DC053E-9646-469F-ACB2-518CFE9FAE23}"/>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BE5DE99F-08A0-4DB0-B318-69934010EFBA}"/>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125C9FE3-FD54-48AB-85FF-63CB4C060E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6B1311DF-3FCC-4C3A-80D0-52819880F477}"/>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47B7EB08-A8D7-4EB8-B611-4470AF428336}"/>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7D946263-E604-4BCE-9C48-6FCC06388D23}"/>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6E46EE2-0B4F-4796-8C1E-A6EFC35159F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77F3E08B-7B51-4804-BD88-1439EBA7B790}"/>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574841CA-8EE6-400A-9BCA-1446B32C7A9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C1FCA584-1C29-4DA6-91BC-81AFA9E36598}"/>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30B1D4B1-9E80-45AC-A434-DE75A30BCEBD}"/>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EB3CCBE-1009-47AE-AA94-96A2A51913E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32A23468-CF3D-400E-A1FE-F612FF4B3C70}"/>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55CF3F79-0AAA-4AFF-889D-6D4AC632D3F8}"/>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A6651085-AD10-4843-808F-CD83D557C3D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5A304048-E825-4F57-83FB-4E3171023D2B}"/>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D1F37190-7ADB-4DFC-9989-6692EDDEAA27}"/>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62D0B03-6DAA-48ED-BE5D-818D5D817A66}"/>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B5CCB44-8893-4944-8708-D0D2DC6E72AB}"/>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E69AF28-FA58-4CD4-BD40-02575C9D58E1}"/>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7A03E49-D6FC-4517-B3C2-C5A7D8FAF831}"/>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98A2ACCA-086B-43DA-95B0-6CF4C5887AEF}"/>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6347AF4C-C4F9-44C1-BD43-B58A95B2472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C25C5906-413C-49DB-9C48-D3B1668F2405}"/>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FDC173B0-D064-4F04-8745-16FEA2B9FFB0}"/>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B9327548-AA7B-4C9E-89EA-4C91C70B03A7}"/>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E869455A-E52E-47CA-9403-D26BE8B271CE}"/>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37A61FAB-5555-44F7-B48B-9488EFD14498}"/>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C9B543F3-97AD-4FC8-80DD-6687B6DD85C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3ECC9125-B3A9-4587-9DE8-D1BDCCE34889}"/>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29339ECD-C44F-4203-AD80-5D311C09AE98}"/>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330803295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hapitre 2 - violet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4"/>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7F45C4"/>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93FF2416-9095-4FEF-8109-A8391CB46BF0}"/>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E32C700C-2CAA-4B4B-BAD2-39B3F512C6A0}"/>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D36FD574-6146-48F7-BB2D-AD0E8D21D9E7}"/>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443D04E-7A60-4252-9473-E83896CF336B}"/>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DA655AB2-92B7-4A8C-AAC3-A4090D25C610}"/>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7E0915A2-D41A-4DD8-9E19-186BE43C5047}"/>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0727FABD-6F50-4C80-A1D8-6242F5AFC33C}"/>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11DC2822-1666-4ABE-B88F-D2198B78CA9D}"/>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686CE9DB-6216-4767-BC06-5B4459831E5B}"/>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2BD2FA8F-635F-4D3F-9400-84495D2FC952}"/>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A00E5E1E-ED66-4B56-803D-EDE8F3FD8838}"/>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AE360D61-7726-4959-A1C5-39E77048F086}"/>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4541DC5-7161-4322-BA21-0A8FD669EE12}"/>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B1DE4000-26BC-4AE5-B1D3-B92AD8AFA431}"/>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860986A8-13FE-4BE3-BA2C-22D872BD3670}"/>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09AAB400-F227-4168-87C7-B220B26F84C8}"/>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A7E92FA8-E10D-4B8F-B782-BD8A6EB3F65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B3FC877A-3624-48DF-97CE-EA0D5CDD66BE}"/>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0E899BDA-F97C-49B2-A431-E0F8141655C4}"/>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62A36178-C93D-4D54-B487-298B949FAF5A}"/>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B4D42643-2FC7-4EDB-9B0B-3B3286DFA7F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0A3A15F9-D21D-499B-9714-D7EF27DF0F67}"/>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02534CE1-9FCB-430E-A147-87D847BA3A05}"/>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4A28BE71-53C5-40A3-88A5-71680E9A4BD4}"/>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361A3491-6405-43A2-871E-F67C9BEE6B31}"/>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D1B60A1-A2F0-4BEE-ADBD-BE0461D6B043}"/>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6B2D500-EBA4-4C38-AF60-334D00525BE8}"/>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DC8E63CB-BCAA-473B-A68D-89A50CE6ABCC}"/>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008655A4-ADCD-4076-8976-B2FA3E703382}"/>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BDDDFB5B-E1E3-4080-8242-614FEB2401D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44644DFE-5F77-49FB-BC9F-F4D6435818F3}"/>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7C9CD63A-BCD7-43DB-9F4A-37E9F7FE97E1}"/>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7A040286-F29A-4969-AF8C-99B867CEECF0}"/>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7B86A7E4-B274-451F-A687-B11A9E4957CD}"/>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7F45C4"/>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89934842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Chapitre 3 - ros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chemeClr val="accent6"/>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43D84126-0D0C-4117-ABE9-5ADD8E397B39}"/>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CD607E7D-D277-4E42-B867-80AEE292FF48}"/>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ECB52D05-E9D7-4D49-BE6A-36860EE4030E}"/>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41F6D821-BD9A-4021-8769-67757CF61556}"/>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96A3B8BA-0A5D-45A6-A363-DEFD4259D4A6}"/>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AC15245C-FD67-4B8C-9A9A-043287F5441B}"/>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7F61C85C-9C01-454E-A5C4-A65269DDCC14}"/>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7D0FCF7D-93A2-4C7E-A56C-E0311B6644E5}"/>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3993A956-18E5-4D28-8A49-493FD832020D}"/>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1E524FE5-6C91-4CC5-ADB4-D31E6C0A038B}"/>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F9697406-C0CB-4FB8-82BE-5176C93CDD01}"/>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708B41E8-FB93-4E0A-9AB9-B50A98C96074}"/>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8EB4EE13-AE19-4534-81EA-DEF2D3F71D93}"/>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25DB755D-32F0-41A8-95CC-25465597506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1C1F56DE-64A5-494F-87EF-BFA01637F413}"/>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2A14A759-10DC-46B4-9EB7-ABDC9DEB8CE5}"/>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CE7B66A5-EC65-4C9E-85AE-171B4FC38781}"/>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2DECF610-0894-4E5C-97E9-56BC8DB5997B}"/>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DA869F89-A8D0-4065-ADF4-E66B6A9710D6}"/>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51D16004-FE4F-4B7F-A1B3-D9508591FC6F}"/>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17A540BB-33BF-4281-ABF9-BB51D6E2C29D}"/>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A0FB986B-B19F-436B-9466-674FF82BC105}"/>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4BC134EE-8597-4F93-B25A-46860C8E646B}"/>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10DBC4B8-9BB9-4FB5-A83E-8DCFAFD763E3}"/>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BA560182-2C8E-4F8A-9232-4C3E898F4ED8}"/>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223DBE36-42AF-4B89-BE0D-36581AA3D3C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04A6909B-27AF-4226-927B-847A8A2FD0A1}"/>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7CC6C36D-9AA9-470B-A17C-D22472DA6FB8}"/>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FE279C00-CFCB-498E-8855-198F24E077F8}"/>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4A1F1E71-30C9-4219-B9F5-6C120908D486}"/>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98BBFADA-C309-4956-AF88-8FD64D0841B5}"/>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80CC3ED-B8D4-482F-B179-CF959B0AC510}"/>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A8A634A9-7F21-40AE-ACDC-A9B38456CB18}"/>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A2482CE8-DB21-4B4C-87BD-B2961538205A}"/>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41283381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Chapitre 4 - orange - simple">
    <p:bg>
      <p:bgPr>
        <a:solidFill>
          <a:schemeClr val="bg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CC65BC7-BA9C-4B4D-8A0C-DACF8677C3B9}"/>
              </a:ext>
            </a:extLst>
          </p:cNvPr>
          <p:cNvSpPr/>
          <p:nvPr userDrawn="1"/>
        </p:nvSpPr>
        <p:spPr>
          <a:xfrm>
            <a:off x="0" y="0"/>
            <a:ext cx="312088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space réservé du texte 2">
            <a:extLst>
              <a:ext uri="{FF2B5EF4-FFF2-40B4-BE49-F238E27FC236}">
                <a16:creationId xmlns:a16="http://schemas.microsoft.com/office/drawing/2014/main" xmlns="" id="{21D2ABBE-593F-4E51-9726-0AA69AEBF828}"/>
              </a:ext>
            </a:extLst>
          </p:cNvPr>
          <p:cNvSpPr>
            <a:spLocks noGrp="1"/>
          </p:cNvSpPr>
          <p:nvPr>
            <p:ph type="body" idx="1"/>
          </p:nvPr>
        </p:nvSpPr>
        <p:spPr>
          <a:xfrm>
            <a:off x="6526696" y="3515748"/>
            <a:ext cx="5234609" cy="1775746"/>
          </a:xfrm>
          <a:noFill/>
        </p:spPr>
        <p:txBody>
          <a:bodyPr anchor="t">
            <a:normAutofit/>
          </a:bodyPr>
          <a:lstStyle>
            <a:lvl1pPr marL="0" indent="0" algn="ctr">
              <a:lnSpc>
                <a:spcPct val="100000"/>
              </a:lnSpc>
              <a:buNone/>
              <a:defRPr sz="3200" b="1" spc="0" baseline="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dirty="0"/>
              <a:t>Cliquez pour modifier les styles du texte du masque</a:t>
            </a:r>
          </a:p>
        </p:txBody>
      </p:sp>
      <p:sp>
        <p:nvSpPr>
          <p:cNvPr id="2" name="Titre 1">
            <a:extLst>
              <a:ext uri="{FF2B5EF4-FFF2-40B4-BE49-F238E27FC236}">
                <a16:creationId xmlns:a16="http://schemas.microsoft.com/office/drawing/2014/main" xmlns="" id="{0510BEE0-E4BF-497D-B531-BDC6BD807CFC}"/>
              </a:ext>
            </a:extLst>
          </p:cNvPr>
          <p:cNvSpPr>
            <a:spLocks noGrp="1"/>
          </p:cNvSpPr>
          <p:nvPr>
            <p:ph type="title" hasCustomPrompt="1"/>
          </p:nvPr>
        </p:nvSpPr>
        <p:spPr>
          <a:xfrm>
            <a:off x="8050695" y="1211670"/>
            <a:ext cx="2186610" cy="1956031"/>
          </a:xfrm>
        </p:spPr>
        <p:txBody>
          <a:bodyPr anchor="b">
            <a:noAutofit/>
          </a:bodyPr>
          <a:lstStyle>
            <a:lvl1pPr algn="ctr">
              <a:defRPr sz="13800" b="0">
                <a:solidFill>
                  <a:srgbClr val="FF6707"/>
                </a:solidFill>
              </a:defRPr>
            </a:lvl1pPr>
          </a:lstStyle>
          <a:p>
            <a:r>
              <a:rPr lang="fr-FR" dirty="0"/>
              <a:t>00</a:t>
            </a:r>
          </a:p>
        </p:txBody>
      </p:sp>
      <p:cxnSp>
        <p:nvCxnSpPr>
          <p:cNvPr id="18" name="Connecteur droit 17">
            <a:extLst>
              <a:ext uri="{FF2B5EF4-FFF2-40B4-BE49-F238E27FC236}">
                <a16:creationId xmlns:a16="http://schemas.microsoft.com/office/drawing/2014/main" xmlns="" id="{39C2AC0D-9561-42D0-B9FF-6DAC97C6AEE6}"/>
              </a:ext>
            </a:extLst>
          </p:cNvPr>
          <p:cNvCxnSpPr>
            <a:cxnSpLocks/>
          </p:cNvCxnSpPr>
          <p:nvPr userDrawn="1"/>
        </p:nvCxnSpPr>
        <p:spPr>
          <a:xfrm>
            <a:off x="8694000" y="3167701"/>
            <a:ext cx="900000" cy="0"/>
          </a:xfrm>
          <a:prstGeom prst="line">
            <a:avLst/>
          </a:prstGeom>
          <a:ln w="25400" cmpd="sng">
            <a:solidFill>
              <a:srgbClr val="FFA807"/>
            </a:solidFill>
            <a:prstDash val="solid"/>
          </a:ln>
        </p:spPr>
        <p:style>
          <a:lnRef idx="1">
            <a:schemeClr val="accent1"/>
          </a:lnRef>
          <a:fillRef idx="0">
            <a:schemeClr val="accent1"/>
          </a:fillRef>
          <a:effectRef idx="0">
            <a:schemeClr val="accent1"/>
          </a:effectRef>
          <a:fontRef idx="minor">
            <a:schemeClr val="tx1"/>
          </a:fontRef>
        </p:style>
      </p:cxnSp>
      <p:sp>
        <p:nvSpPr>
          <p:cNvPr id="7" name="Espace réservé pour une image  6">
            <a:extLst>
              <a:ext uri="{FF2B5EF4-FFF2-40B4-BE49-F238E27FC236}">
                <a16:creationId xmlns:a16="http://schemas.microsoft.com/office/drawing/2014/main" xmlns="" id="{4084A635-A891-40A7-B183-9E3B8A1E04FC}"/>
              </a:ext>
            </a:extLst>
          </p:cNvPr>
          <p:cNvSpPr>
            <a:spLocks noGrp="1"/>
          </p:cNvSpPr>
          <p:nvPr>
            <p:ph type="pic" sz="quarter" idx="10"/>
          </p:nvPr>
        </p:nvSpPr>
        <p:spPr>
          <a:xfrm>
            <a:off x="0" y="0"/>
            <a:ext cx="6096000" cy="6858000"/>
          </a:xfrm>
          <a:solidFill>
            <a:schemeClr val="bg1">
              <a:lumMod val="75000"/>
            </a:schemeClr>
          </a:solidFill>
        </p:spPr>
        <p:txBody>
          <a:bodyPr anchor="ctr">
            <a:normAutofit/>
          </a:bodyPr>
          <a:lstStyle>
            <a:lvl1pPr marL="0" indent="0" algn="ctr">
              <a:buNone/>
              <a:defRPr sz="2400">
                <a:solidFill>
                  <a:schemeClr val="tx2"/>
                </a:solidFill>
              </a:defRPr>
            </a:lvl1pPr>
          </a:lstStyle>
          <a:p>
            <a:endParaRPr lang="fr-FR"/>
          </a:p>
        </p:txBody>
      </p:sp>
      <p:grpSp>
        <p:nvGrpSpPr>
          <p:cNvPr id="5" name="Groupe 4">
            <a:extLst>
              <a:ext uri="{FF2B5EF4-FFF2-40B4-BE49-F238E27FC236}">
                <a16:creationId xmlns:a16="http://schemas.microsoft.com/office/drawing/2014/main" xmlns="" id="{FA5228A5-D3B2-480F-A5EC-14488537822E}"/>
              </a:ext>
            </a:extLst>
          </p:cNvPr>
          <p:cNvGrpSpPr/>
          <p:nvPr userDrawn="1"/>
        </p:nvGrpSpPr>
        <p:grpSpPr>
          <a:xfrm>
            <a:off x="7929159" y="6391740"/>
            <a:ext cx="2429683" cy="165086"/>
            <a:chOff x="7929159" y="6391740"/>
            <a:chExt cx="2429683" cy="165086"/>
          </a:xfrm>
        </p:grpSpPr>
        <p:sp>
          <p:nvSpPr>
            <p:cNvPr id="20" name="Freeform 5">
              <a:extLst>
                <a:ext uri="{FF2B5EF4-FFF2-40B4-BE49-F238E27FC236}">
                  <a16:creationId xmlns:a16="http://schemas.microsoft.com/office/drawing/2014/main" xmlns="" id="{AB24C3E5-FFB1-41DC-A35D-DFAE5052D4C1}"/>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1" name="Freeform 6">
              <a:extLst>
                <a:ext uri="{FF2B5EF4-FFF2-40B4-BE49-F238E27FC236}">
                  <a16:creationId xmlns:a16="http://schemas.microsoft.com/office/drawing/2014/main" xmlns="" id="{F817436C-369C-4C0E-8165-43291E000269}"/>
                </a:ext>
              </a:extLst>
            </p:cNvPr>
            <p:cNvSpPr>
              <a:spLocks/>
            </p:cNvSpPr>
            <p:nvPr userDrawn="1"/>
          </p:nvSpPr>
          <p:spPr bwMode="auto">
            <a:xfrm>
              <a:off x="8029109"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2" name="Freeform 7">
              <a:extLst>
                <a:ext uri="{FF2B5EF4-FFF2-40B4-BE49-F238E27FC236}">
                  <a16:creationId xmlns:a16="http://schemas.microsoft.com/office/drawing/2014/main" xmlns="" id="{0ABFF2EA-70C7-437D-81D9-89852A1EC4D5}"/>
                </a:ext>
              </a:extLst>
            </p:cNvPr>
            <p:cNvSpPr>
              <a:spLocks/>
            </p:cNvSpPr>
            <p:nvPr userDrawn="1"/>
          </p:nvSpPr>
          <p:spPr bwMode="auto">
            <a:xfrm>
              <a:off x="8126813"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3" name="Freeform 8">
              <a:extLst>
                <a:ext uri="{FF2B5EF4-FFF2-40B4-BE49-F238E27FC236}">
                  <a16:creationId xmlns:a16="http://schemas.microsoft.com/office/drawing/2014/main" xmlns="" id="{CE2D576B-FB49-4C7F-BD1F-E5F3BB1E1854}"/>
                </a:ext>
              </a:extLst>
            </p:cNvPr>
            <p:cNvSpPr>
              <a:spLocks noEditPoints="1"/>
            </p:cNvSpPr>
            <p:nvPr userDrawn="1"/>
          </p:nvSpPr>
          <p:spPr bwMode="auto">
            <a:xfrm>
              <a:off x="8207110"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4" name="Freeform 9">
              <a:extLst>
                <a:ext uri="{FF2B5EF4-FFF2-40B4-BE49-F238E27FC236}">
                  <a16:creationId xmlns:a16="http://schemas.microsoft.com/office/drawing/2014/main" xmlns="" id="{6702FE57-2945-4EA6-9AC4-2CF4B1D03364}"/>
                </a:ext>
              </a:extLst>
            </p:cNvPr>
            <p:cNvSpPr>
              <a:spLocks/>
            </p:cNvSpPr>
            <p:nvPr userDrawn="1"/>
          </p:nvSpPr>
          <p:spPr bwMode="auto">
            <a:xfrm>
              <a:off x="7929159"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rgbClr val="1D485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5" name="Freeform 10">
              <a:extLst>
                <a:ext uri="{FF2B5EF4-FFF2-40B4-BE49-F238E27FC236}">
                  <a16:creationId xmlns:a16="http://schemas.microsoft.com/office/drawing/2014/main" xmlns="" id="{A36AEEDB-2BB2-4C6D-BBD6-1355779D6312}"/>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6" name="Freeform 11">
              <a:extLst>
                <a:ext uri="{FF2B5EF4-FFF2-40B4-BE49-F238E27FC236}">
                  <a16:creationId xmlns:a16="http://schemas.microsoft.com/office/drawing/2014/main" xmlns="" id="{F6FF3BC0-0008-4212-A992-237CFD35E291}"/>
                </a:ext>
              </a:extLst>
            </p:cNvPr>
            <p:cNvSpPr>
              <a:spLocks noEditPoints="1"/>
            </p:cNvSpPr>
            <p:nvPr userDrawn="1"/>
          </p:nvSpPr>
          <p:spPr bwMode="auto">
            <a:xfrm>
              <a:off x="8029109"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12">
              <a:extLst>
                <a:ext uri="{FF2B5EF4-FFF2-40B4-BE49-F238E27FC236}">
                  <a16:creationId xmlns:a16="http://schemas.microsoft.com/office/drawing/2014/main" xmlns="" id="{04206442-D61C-45F1-BCEA-BBD1C6933704}"/>
                </a:ext>
              </a:extLst>
            </p:cNvPr>
            <p:cNvSpPr>
              <a:spLocks/>
            </p:cNvSpPr>
            <p:nvPr userDrawn="1"/>
          </p:nvSpPr>
          <p:spPr bwMode="auto">
            <a:xfrm>
              <a:off x="8336820"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rgbClr val="DADADA"/>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8" name="Freeform 13">
              <a:extLst>
                <a:ext uri="{FF2B5EF4-FFF2-40B4-BE49-F238E27FC236}">
                  <a16:creationId xmlns:a16="http://schemas.microsoft.com/office/drawing/2014/main" xmlns="" id="{E48AE650-19F3-4FD0-98AA-284E8117204E}"/>
                </a:ext>
              </a:extLst>
            </p:cNvPr>
            <p:cNvSpPr>
              <a:spLocks/>
            </p:cNvSpPr>
            <p:nvPr userDrawn="1"/>
          </p:nvSpPr>
          <p:spPr bwMode="auto">
            <a:xfrm>
              <a:off x="8490676"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14">
              <a:extLst>
                <a:ext uri="{FF2B5EF4-FFF2-40B4-BE49-F238E27FC236}">
                  <a16:creationId xmlns:a16="http://schemas.microsoft.com/office/drawing/2014/main" xmlns="" id="{D27FBD07-770A-4C13-B607-A1EE8664D234}"/>
                </a:ext>
              </a:extLst>
            </p:cNvPr>
            <p:cNvSpPr>
              <a:spLocks/>
            </p:cNvSpPr>
            <p:nvPr userDrawn="1"/>
          </p:nvSpPr>
          <p:spPr bwMode="auto">
            <a:xfrm>
              <a:off x="8541774"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5">
              <a:extLst>
                <a:ext uri="{FF2B5EF4-FFF2-40B4-BE49-F238E27FC236}">
                  <a16:creationId xmlns:a16="http://schemas.microsoft.com/office/drawing/2014/main" xmlns="" id="{3CC71885-B395-4581-8CFB-073739420597}"/>
                </a:ext>
              </a:extLst>
            </p:cNvPr>
            <p:cNvSpPr>
              <a:spLocks/>
            </p:cNvSpPr>
            <p:nvPr userDrawn="1"/>
          </p:nvSpPr>
          <p:spPr bwMode="auto">
            <a:xfrm>
              <a:off x="8579957"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1" name="Freeform 16">
              <a:extLst>
                <a:ext uri="{FF2B5EF4-FFF2-40B4-BE49-F238E27FC236}">
                  <a16:creationId xmlns:a16="http://schemas.microsoft.com/office/drawing/2014/main" xmlns="" id="{7C975DAE-DB3A-478E-8C25-9CB647B7764F}"/>
                </a:ext>
              </a:extLst>
            </p:cNvPr>
            <p:cNvSpPr>
              <a:spLocks/>
            </p:cNvSpPr>
            <p:nvPr userDrawn="1"/>
          </p:nvSpPr>
          <p:spPr bwMode="auto">
            <a:xfrm>
              <a:off x="8658008"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2" name="Freeform 17">
              <a:extLst>
                <a:ext uri="{FF2B5EF4-FFF2-40B4-BE49-F238E27FC236}">
                  <a16:creationId xmlns:a16="http://schemas.microsoft.com/office/drawing/2014/main" xmlns="" id="{4961122B-FA66-4EB1-B77E-010566597812}"/>
                </a:ext>
              </a:extLst>
            </p:cNvPr>
            <p:cNvSpPr>
              <a:spLocks/>
            </p:cNvSpPr>
            <p:nvPr userDrawn="1"/>
          </p:nvSpPr>
          <p:spPr bwMode="auto">
            <a:xfrm>
              <a:off x="8738305"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8">
              <a:extLst>
                <a:ext uri="{FF2B5EF4-FFF2-40B4-BE49-F238E27FC236}">
                  <a16:creationId xmlns:a16="http://schemas.microsoft.com/office/drawing/2014/main" xmlns="" id="{22281037-059E-4D6E-B531-F3E13FADB1B2}"/>
                </a:ext>
              </a:extLst>
            </p:cNvPr>
            <p:cNvSpPr>
              <a:spLocks noEditPoints="1"/>
            </p:cNvSpPr>
            <p:nvPr userDrawn="1"/>
          </p:nvSpPr>
          <p:spPr bwMode="auto">
            <a:xfrm>
              <a:off x="8847800"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9">
              <a:extLst>
                <a:ext uri="{FF2B5EF4-FFF2-40B4-BE49-F238E27FC236}">
                  <a16:creationId xmlns:a16="http://schemas.microsoft.com/office/drawing/2014/main" xmlns="" id="{BCFAA57D-4279-4152-9725-C27AE9AAC9C3}"/>
                </a:ext>
              </a:extLst>
            </p:cNvPr>
            <p:cNvSpPr>
              <a:spLocks noEditPoints="1"/>
            </p:cNvSpPr>
            <p:nvPr userDrawn="1"/>
          </p:nvSpPr>
          <p:spPr bwMode="auto">
            <a:xfrm>
              <a:off x="8923605"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20">
              <a:extLst>
                <a:ext uri="{FF2B5EF4-FFF2-40B4-BE49-F238E27FC236}">
                  <a16:creationId xmlns:a16="http://schemas.microsoft.com/office/drawing/2014/main" xmlns="" id="{28036BCE-7971-45A2-99E3-9FE1DA1920E0}"/>
                </a:ext>
              </a:extLst>
            </p:cNvPr>
            <p:cNvSpPr>
              <a:spLocks/>
            </p:cNvSpPr>
            <p:nvPr userDrawn="1"/>
          </p:nvSpPr>
          <p:spPr bwMode="auto">
            <a:xfrm>
              <a:off x="8965719"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21">
              <a:extLst>
                <a:ext uri="{FF2B5EF4-FFF2-40B4-BE49-F238E27FC236}">
                  <a16:creationId xmlns:a16="http://schemas.microsoft.com/office/drawing/2014/main" xmlns="" id="{3362F74F-58BA-45BD-91EB-85BE6B60815C}"/>
                </a:ext>
              </a:extLst>
            </p:cNvPr>
            <p:cNvSpPr>
              <a:spLocks noEditPoints="1"/>
            </p:cNvSpPr>
            <p:nvPr userDrawn="1"/>
          </p:nvSpPr>
          <p:spPr bwMode="auto">
            <a:xfrm>
              <a:off x="9073530"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22">
              <a:extLst>
                <a:ext uri="{FF2B5EF4-FFF2-40B4-BE49-F238E27FC236}">
                  <a16:creationId xmlns:a16="http://schemas.microsoft.com/office/drawing/2014/main" xmlns="" id="{F084B0EB-31FC-4A9D-B575-D258D19020EC}"/>
                </a:ext>
              </a:extLst>
            </p:cNvPr>
            <p:cNvSpPr>
              <a:spLocks/>
            </p:cNvSpPr>
            <p:nvPr userDrawn="1"/>
          </p:nvSpPr>
          <p:spPr bwMode="auto">
            <a:xfrm>
              <a:off x="9148773"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23">
              <a:extLst>
                <a:ext uri="{FF2B5EF4-FFF2-40B4-BE49-F238E27FC236}">
                  <a16:creationId xmlns:a16="http://schemas.microsoft.com/office/drawing/2014/main" xmlns="" id="{F1A3A88F-3AB0-4BE8-B80A-D75E0DAC73ED}"/>
                </a:ext>
              </a:extLst>
            </p:cNvPr>
            <p:cNvSpPr>
              <a:spLocks/>
            </p:cNvSpPr>
            <p:nvPr userDrawn="1"/>
          </p:nvSpPr>
          <p:spPr bwMode="auto">
            <a:xfrm>
              <a:off x="9256585"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24">
              <a:extLst>
                <a:ext uri="{FF2B5EF4-FFF2-40B4-BE49-F238E27FC236}">
                  <a16:creationId xmlns:a16="http://schemas.microsoft.com/office/drawing/2014/main" xmlns="" id="{7F89BB33-74EE-47B7-BA9A-AAF9A8BBC2EF}"/>
                </a:ext>
              </a:extLst>
            </p:cNvPr>
            <p:cNvSpPr>
              <a:spLocks noEditPoints="1"/>
            </p:cNvSpPr>
            <p:nvPr userDrawn="1"/>
          </p:nvSpPr>
          <p:spPr bwMode="auto">
            <a:xfrm>
              <a:off x="9323967"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5">
              <a:extLst>
                <a:ext uri="{FF2B5EF4-FFF2-40B4-BE49-F238E27FC236}">
                  <a16:creationId xmlns:a16="http://schemas.microsoft.com/office/drawing/2014/main" xmlns="" id="{22016FE0-B9E3-4AB5-947F-3409C9ADFA90}"/>
                </a:ext>
              </a:extLst>
            </p:cNvPr>
            <p:cNvSpPr>
              <a:spLocks/>
            </p:cNvSpPr>
            <p:nvPr userDrawn="1"/>
          </p:nvSpPr>
          <p:spPr bwMode="auto">
            <a:xfrm>
              <a:off x="9444131"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6">
              <a:extLst>
                <a:ext uri="{FF2B5EF4-FFF2-40B4-BE49-F238E27FC236}">
                  <a16:creationId xmlns:a16="http://schemas.microsoft.com/office/drawing/2014/main" xmlns="" id="{F85EDB09-DCE0-41E3-9F65-F2B1A166BF7C}"/>
                </a:ext>
              </a:extLst>
            </p:cNvPr>
            <p:cNvSpPr>
              <a:spLocks/>
            </p:cNvSpPr>
            <p:nvPr userDrawn="1"/>
          </p:nvSpPr>
          <p:spPr bwMode="auto">
            <a:xfrm>
              <a:off x="9524428"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7">
              <a:extLst>
                <a:ext uri="{FF2B5EF4-FFF2-40B4-BE49-F238E27FC236}">
                  <a16:creationId xmlns:a16="http://schemas.microsoft.com/office/drawing/2014/main" xmlns="" id="{BD8D7399-9AAD-431E-A08E-9B9AB9137B98}"/>
                </a:ext>
              </a:extLst>
            </p:cNvPr>
            <p:cNvSpPr>
              <a:spLocks noEditPoints="1"/>
            </p:cNvSpPr>
            <p:nvPr userDrawn="1"/>
          </p:nvSpPr>
          <p:spPr bwMode="auto">
            <a:xfrm>
              <a:off x="9610340"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8">
              <a:extLst>
                <a:ext uri="{FF2B5EF4-FFF2-40B4-BE49-F238E27FC236}">
                  <a16:creationId xmlns:a16="http://schemas.microsoft.com/office/drawing/2014/main" xmlns="" id="{F82A8E10-EED6-436C-B7F9-85F8EA0ED4F4}"/>
                </a:ext>
              </a:extLst>
            </p:cNvPr>
            <p:cNvSpPr>
              <a:spLocks noEditPoints="1"/>
            </p:cNvSpPr>
            <p:nvPr userDrawn="1"/>
          </p:nvSpPr>
          <p:spPr bwMode="auto">
            <a:xfrm>
              <a:off x="969007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9">
              <a:extLst>
                <a:ext uri="{FF2B5EF4-FFF2-40B4-BE49-F238E27FC236}">
                  <a16:creationId xmlns:a16="http://schemas.microsoft.com/office/drawing/2014/main" xmlns="" id="{93365553-0CE6-4157-9680-F1C14232848A}"/>
                </a:ext>
              </a:extLst>
            </p:cNvPr>
            <p:cNvSpPr>
              <a:spLocks/>
            </p:cNvSpPr>
            <p:nvPr userDrawn="1"/>
          </p:nvSpPr>
          <p:spPr bwMode="auto">
            <a:xfrm>
              <a:off x="9762511"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30">
              <a:extLst>
                <a:ext uri="{FF2B5EF4-FFF2-40B4-BE49-F238E27FC236}">
                  <a16:creationId xmlns:a16="http://schemas.microsoft.com/office/drawing/2014/main" xmlns="" id="{5B722991-62A8-4F3F-A489-07461D498AF4}"/>
                </a:ext>
              </a:extLst>
            </p:cNvPr>
            <p:cNvSpPr>
              <a:spLocks/>
            </p:cNvSpPr>
            <p:nvPr userDrawn="1"/>
          </p:nvSpPr>
          <p:spPr bwMode="auto">
            <a:xfrm>
              <a:off x="9856846"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31">
              <a:extLst>
                <a:ext uri="{FF2B5EF4-FFF2-40B4-BE49-F238E27FC236}">
                  <a16:creationId xmlns:a16="http://schemas.microsoft.com/office/drawing/2014/main" xmlns="" id="{3761B23E-B00C-4FC1-97FB-E276C71887EF}"/>
                </a:ext>
              </a:extLst>
            </p:cNvPr>
            <p:cNvSpPr>
              <a:spLocks noEditPoints="1"/>
            </p:cNvSpPr>
            <p:nvPr userDrawn="1"/>
          </p:nvSpPr>
          <p:spPr bwMode="auto">
            <a:xfrm>
              <a:off x="9921420"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32">
              <a:extLst>
                <a:ext uri="{FF2B5EF4-FFF2-40B4-BE49-F238E27FC236}">
                  <a16:creationId xmlns:a16="http://schemas.microsoft.com/office/drawing/2014/main" xmlns="" id="{1EA52F65-8CA1-44CF-8C3A-23DB1416AC60}"/>
                </a:ext>
              </a:extLst>
            </p:cNvPr>
            <p:cNvSpPr>
              <a:spLocks/>
            </p:cNvSpPr>
            <p:nvPr userDrawn="1"/>
          </p:nvSpPr>
          <p:spPr bwMode="auto">
            <a:xfrm>
              <a:off x="10000033"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33">
              <a:extLst>
                <a:ext uri="{FF2B5EF4-FFF2-40B4-BE49-F238E27FC236}">
                  <a16:creationId xmlns:a16="http://schemas.microsoft.com/office/drawing/2014/main" xmlns="" id="{222F807E-BCC3-4A67-A0D0-6AD9A2E8D818}"/>
                </a:ext>
              </a:extLst>
            </p:cNvPr>
            <p:cNvSpPr>
              <a:spLocks/>
            </p:cNvSpPr>
            <p:nvPr userDrawn="1"/>
          </p:nvSpPr>
          <p:spPr bwMode="auto">
            <a:xfrm>
              <a:off x="10051131"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34">
              <a:extLst>
                <a:ext uri="{FF2B5EF4-FFF2-40B4-BE49-F238E27FC236}">
                  <a16:creationId xmlns:a16="http://schemas.microsoft.com/office/drawing/2014/main" xmlns="" id="{5707B1FD-32A3-47F9-A400-CC2FAFB1FB9F}"/>
                </a:ext>
              </a:extLst>
            </p:cNvPr>
            <p:cNvSpPr>
              <a:spLocks noEditPoints="1"/>
            </p:cNvSpPr>
            <p:nvPr userDrawn="1"/>
          </p:nvSpPr>
          <p:spPr bwMode="auto">
            <a:xfrm>
              <a:off x="10132551"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5">
              <a:extLst>
                <a:ext uri="{FF2B5EF4-FFF2-40B4-BE49-F238E27FC236}">
                  <a16:creationId xmlns:a16="http://schemas.microsoft.com/office/drawing/2014/main" xmlns="" id="{FCC11372-F651-4F2B-AE93-0057BB606C53}"/>
                </a:ext>
              </a:extLst>
            </p:cNvPr>
            <p:cNvSpPr>
              <a:spLocks/>
            </p:cNvSpPr>
            <p:nvPr userDrawn="1"/>
          </p:nvSpPr>
          <p:spPr bwMode="auto">
            <a:xfrm>
              <a:off x="10170734"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6">
              <a:extLst>
                <a:ext uri="{FF2B5EF4-FFF2-40B4-BE49-F238E27FC236}">
                  <a16:creationId xmlns:a16="http://schemas.microsoft.com/office/drawing/2014/main" xmlns="" id="{F49E74A9-45D6-4E0D-B0F2-FA6BE1AC0522}"/>
                </a:ext>
              </a:extLst>
            </p:cNvPr>
            <p:cNvSpPr>
              <a:spLocks noEditPoints="1"/>
            </p:cNvSpPr>
            <p:nvPr userDrawn="1"/>
          </p:nvSpPr>
          <p:spPr bwMode="auto">
            <a:xfrm>
              <a:off x="10238116"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7">
              <a:extLst>
                <a:ext uri="{FF2B5EF4-FFF2-40B4-BE49-F238E27FC236}">
                  <a16:creationId xmlns:a16="http://schemas.microsoft.com/office/drawing/2014/main" xmlns="" id="{09C073DE-D33B-4E19-85C2-9B02522F1F86}"/>
                </a:ext>
              </a:extLst>
            </p:cNvPr>
            <p:cNvSpPr>
              <a:spLocks/>
            </p:cNvSpPr>
            <p:nvPr userDrawn="1"/>
          </p:nvSpPr>
          <p:spPr bwMode="auto">
            <a:xfrm>
              <a:off x="10310552"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rgbClr val="FF6707"/>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0843522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Mise en valeur - vert">
    <p:bg>
      <p:bgPr>
        <a:gradFill>
          <a:gsLst>
            <a:gs pos="0">
              <a:schemeClr val="accent1"/>
            </a:gs>
            <a:gs pos="97000">
              <a:srgbClr val="36C3A8"/>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F490FDFF-AC3A-46F0-801A-EF544D52512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49D48A65-7E9F-43F5-80ED-EB548946C8E6}"/>
              </a:ext>
            </a:extLst>
          </p:cNvPr>
          <p:cNvSpPr/>
          <p:nvPr userDrawn="1"/>
        </p:nvSpPr>
        <p:spPr>
          <a:xfrm>
            <a:off x="2369" y="1"/>
            <a:ext cx="12187263" cy="6857999"/>
          </a:xfrm>
          <a:prstGeom prst="rect">
            <a:avLst/>
          </a:prstGeom>
          <a:gradFill>
            <a:gsLst>
              <a:gs pos="0">
                <a:schemeClr val="accent1">
                  <a:alpha val="70000"/>
                </a:schemeClr>
              </a:gs>
              <a:gs pos="97000">
                <a:srgbClr val="36C3A8">
                  <a:alpha val="70000"/>
                </a:srgb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59248790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Mise en valeur - bleu">
    <p:bg>
      <p:bgPr>
        <a:gradFill>
          <a:gsLst>
            <a:gs pos="0">
              <a:schemeClr val="accent2"/>
            </a:gs>
            <a:gs pos="97000">
              <a:schemeClr val="accent3"/>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7B8C9871-1043-4F54-8E7A-7139ED811777}"/>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9" name="Rectangle 58">
            <a:extLst>
              <a:ext uri="{FF2B5EF4-FFF2-40B4-BE49-F238E27FC236}">
                <a16:creationId xmlns:a16="http://schemas.microsoft.com/office/drawing/2014/main" xmlns="" id="{35D9D3B2-AFD5-44C6-BD76-97BBE4211C14}"/>
              </a:ext>
            </a:extLst>
          </p:cNvPr>
          <p:cNvSpPr/>
          <p:nvPr userDrawn="1"/>
        </p:nvSpPr>
        <p:spPr>
          <a:xfrm>
            <a:off x="2369" y="0"/>
            <a:ext cx="12187263" cy="6858000"/>
          </a:xfrm>
          <a:prstGeom prst="rect">
            <a:avLst/>
          </a:prstGeom>
          <a:gradFill rotWithShape="0">
            <a:gsLst>
              <a:gs pos="0">
                <a:schemeClr val="accent2">
                  <a:alpha val="90000"/>
                </a:schemeClr>
              </a:gs>
              <a:gs pos="97000">
                <a:schemeClr val="accent3">
                  <a:alpha val="90000"/>
                </a:schemeClr>
              </a:gs>
            </a:gsLst>
            <a:path path="circle">
              <a:fillToRect l="50019" t="50000" r="49981" b="50000"/>
            </a:path>
            <a:tileRect r="-3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dirty="0"/>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71121474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Mise en valeur - violet">
    <p:bg>
      <p:bgPr>
        <a:gradFill>
          <a:gsLst>
            <a:gs pos="0">
              <a:srgbClr val="7F45C4"/>
            </a:gs>
            <a:gs pos="97000">
              <a:schemeClr val="accent4"/>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C9965F73-7027-40F4-BEB3-9B85A64E9BBB}"/>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9" y="0"/>
            <a:ext cx="12187263" cy="6858000"/>
          </a:xfrm>
          <a:prstGeom prst="rect">
            <a:avLst/>
          </a:prstGeom>
        </p:spPr>
      </p:pic>
      <p:sp>
        <p:nvSpPr>
          <p:cNvPr id="59" name="Rectangle 58">
            <a:extLst>
              <a:ext uri="{FF2B5EF4-FFF2-40B4-BE49-F238E27FC236}">
                <a16:creationId xmlns:a16="http://schemas.microsoft.com/office/drawing/2014/main" xmlns="" id="{72BE30E9-AC74-4C31-8481-A363561A6FBF}"/>
              </a:ext>
            </a:extLst>
          </p:cNvPr>
          <p:cNvSpPr/>
          <p:nvPr userDrawn="1"/>
        </p:nvSpPr>
        <p:spPr>
          <a:xfrm>
            <a:off x="2369" y="1"/>
            <a:ext cx="12187263" cy="6857999"/>
          </a:xfrm>
          <a:prstGeom prst="rect">
            <a:avLst/>
          </a:prstGeom>
          <a:gradFill rotWithShape="0">
            <a:gsLst>
              <a:gs pos="0">
                <a:srgbClr val="7F45C4">
                  <a:alpha val="90000"/>
                </a:srgbClr>
              </a:gs>
              <a:gs pos="97000">
                <a:schemeClr val="accent4">
                  <a:alpha val="90000"/>
                </a:scheme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70829766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Mise en valeur - rose">
    <p:bg>
      <p:bgPr>
        <a:gradFill>
          <a:gsLst>
            <a:gs pos="0">
              <a:schemeClr val="accent5"/>
            </a:gs>
            <a:gs pos="97000">
              <a:schemeClr val="accent6"/>
            </a:gs>
          </a:gsLst>
          <a:path path="circle">
            <a:fillToRect l="50000" t="50000" r="50000" b="50000"/>
          </a:path>
        </a:gradFill>
        <a:effectLst/>
      </p:bgPr>
    </p:bg>
    <p:spTree>
      <p:nvGrpSpPr>
        <p:cNvPr id="1" name=""/>
        <p:cNvGrpSpPr/>
        <p:nvPr/>
      </p:nvGrpSpPr>
      <p:grpSpPr>
        <a:xfrm>
          <a:off x="0" y="0"/>
          <a:ext cx="0" cy="0"/>
          <a:chOff x="0" y="0"/>
          <a:chExt cx="0" cy="0"/>
        </a:xfrm>
      </p:grpSpPr>
      <p:pic>
        <p:nvPicPr>
          <p:cNvPr id="59" name="Image 58">
            <a:extLst>
              <a:ext uri="{FF2B5EF4-FFF2-40B4-BE49-F238E27FC236}">
                <a16:creationId xmlns:a16="http://schemas.microsoft.com/office/drawing/2014/main" xmlns="" id="{73C85AB8-4CDC-4DF5-929C-8B8184CEF772}"/>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58" name="Rectangle 57">
            <a:extLst>
              <a:ext uri="{FF2B5EF4-FFF2-40B4-BE49-F238E27FC236}">
                <a16:creationId xmlns:a16="http://schemas.microsoft.com/office/drawing/2014/main" xmlns="" id="{D78CB5BE-B847-4A91-92AA-07044B0D0BE3}"/>
              </a:ext>
            </a:extLst>
          </p:cNvPr>
          <p:cNvSpPr/>
          <p:nvPr userDrawn="1"/>
        </p:nvSpPr>
        <p:spPr>
          <a:xfrm>
            <a:off x="0" y="0"/>
            <a:ext cx="12192000" cy="6858000"/>
          </a:xfrm>
          <a:prstGeom prst="rect">
            <a:avLst/>
          </a:prstGeom>
          <a:gradFill rotWithShape="0">
            <a:gsLst>
              <a:gs pos="0">
                <a:schemeClr val="accent5">
                  <a:alpha val="85000"/>
                </a:schemeClr>
              </a:gs>
              <a:gs pos="97000">
                <a:schemeClr val="accent6">
                  <a:alpha val="85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dirty="0"/>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204614681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Mise en valeur - orange">
    <p:bg>
      <p:bgPr>
        <a:gradFill>
          <a:gsLst>
            <a:gs pos="0">
              <a:srgbClr val="FFA807"/>
            </a:gs>
            <a:gs pos="97000">
              <a:srgbClr val="FF6707"/>
            </a:gs>
          </a:gsLst>
          <a:path path="circle">
            <a:fillToRect l="50000" t="50000" r="50000" b="50000"/>
          </a:path>
        </a:gradFill>
        <a:effectLst/>
      </p:bgPr>
    </p:bg>
    <p:spTree>
      <p:nvGrpSpPr>
        <p:cNvPr id="1" name=""/>
        <p:cNvGrpSpPr/>
        <p:nvPr/>
      </p:nvGrpSpPr>
      <p:grpSpPr>
        <a:xfrm>
          <a:off x="0" y="0"/>
          <a:ext cx="0" cy="0"/>
          <a:chOff x="0" y="0"/>
          <a:chExt cx="0" cy="0"/>
        </a:xfrm>
      </p:grpSpPr>
      <p:pic>
        <p:nvPicPr>
          <p:cNvPr id="58" name="Image 57">
            <a:extLst>
              <a:ext uri="{FF2B5EF4-FFF2-40B4-BE49-F238E27FC236}">
                <a16:creationId xmlns:a16="http://schemas.microsoft.com/office/drawing/2014/main" xmlns="" id="{0BEE2A10-BBB1-42F6-8117-AE19C2036AA3}"/>
              </a:ext>
            </a:extLst>
          </p:cNvPr>
          <p:cNvPicPr>
            <a:picLocks noChangeAspect="1"/>
          </p:cNvPicPr>
          <p:nvPr userDrawn="1"/>
        </p:nvPicPr>
        <p:blipFill rotWithShape="1">
          <a:blip r:embed="rId2" cstate="print">
            <a:biLevel thresh="25000"/>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60" name="Rectangle 59">
            <a:extLst>
              <a:ext uri="{FF2B5EF4-FFF2-40B4-BE49-F238E27FC236}">
                <a16:creationId xmlns:a16="http://schemas.microsoft.com/office/drawing/2014/main" xmlns="" id="{A4EFAD04-875A-41AF-967F-CC83FEA79027}"/>
              </a:ext>
            </a:extLst>
          </p:cNvPr>
          <p:cNvSpPr/>
          <p:nvPr userDrawn="1"/>
        </p:nvSpPr>
        <p:spPr>
          <a:xfrm>
            <a:off x="2369" y="1"/>
            <a:ext cx="12187263" cy="6857999"/>
          </a:xfrm>
          <a:prstGeom prst="rect">
            <a:avLst/>
          </a:prstGeom>
          <a:gradFill rotWithShape="0">
            <a:gsLst>
              <a:gs pos="0">
                <a:srgbClr val="FFA807">
                  <a:alpha val="80000"/>
                </a:srgbClr>
              </a:gs>
              <a:gs pos="97000">
                <a:srgbClr val="FF6707">
                  <a:alpha val="80000"/>
                </a:srgbClr>
              </a:gs>
            </a:gsLst>
            <a:path path="circle">
              <a:fillToRect l="50000" t="50000" r="50000" b="50000"/>
            </a:path>
            <a:tileRect l="-19" r="-19"/>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fr-FR"/>
          </a:p>
        </p:txBody>
      </p:sp>
      <p:sp>
        <p:nvSpPr>
          <p:cNvPr id="3" name="Espace réservé du contenu 2">
            <a:extLst>
              <a:ext uri="{FF2B5EF4-FFF2-40B4-BE49-F238E27FC236}">
                <a16:creationId xmlns:a16="http://schemas.microsoft.com/office/drawing/2014/main" xmlns="" id="{942A6B94-1B0E-467F-A249-986CCF885B7B}"/>
              </a:ext>
            </a:extLst>
          </p:cNvPr>
          <p:cNvSpPr>
            <a:spLocks noGrp="1"/>
          </p:cNvSpPr>
          <p:nvPr>
            <p:ph idx="1" hasCustomPrompt="1"/>
          </p:nvPr>
        </p:nvSpPr>
        <p:spPr>
          <a:xfrm>
            <a:off x="720000" y="1308562"/>
            <a:ext cx="10728000" cy="4240877"/>
          </a:xfrm>
        </p:spPr>
        <p:txBody>
          <a:bodyPr anchor="ctr">
            <a:normAutofit/>
          </a:bodyPr>
          <a:lstStyle>
            <a:lvl1pPr marL="0" indent="0" algn="ctr">
              <a:spcAft>
                <a:spcPts val="1200"/>
              </a:spcAft>
              <a:buNone/>
              <a:defRPr sz="2000" b="1">
                <a:solidFill>
                  <a:schemeClr val="bg1"/>
                </a:solidFill>
              </a:defRPr>
            </a:lvl1pPr>
            <a:lvl2pPr algn="ctr">
              <a:spcAft>
                <a:spcPts val="1200"/>
              </a:spcAft>
              <a:defRPr sz="4000">
                <a:solidFill>
                  <a:schemeClr val="bg1"/>
                </a:solidFill>
              </a:defRPr>
            </a:lvl2pPr>
            <a:lvl3pPr algn="ctr">
              <a:defRPr sz="3600">
                <a:solidFill>
                  <a:schemeClr val="bg1"/>
                </a:solidFill>
              </a:defRPr>
            </a:lvl3pPr>
            <a:lvl4pPr algn="ctr">
              <a:defRPr sz="2000">
                <a:solidFill>
                  <a:schemeClr val="bg1"/>
                </a:solidFill>
              </a:defRPr>
            </a:lvl4pPr>
            <a:lvl5pPr algn="ctr">
              <a:defRPr sz="2000">
                <a:solidFill>
                  <a:schemeClr val="bg1"/>
                </a:solidFill>
              </a:defRPr>
            </a:lvl5pPr>
          </a:lstStyle>
          <a:p>
            <a:pPr lvl="0"/>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5" name="Espace réservé du pied de page 4">
            <a:extLst>
              <a:ext uri="{FF2B5EF4-FFF2-40B4-BE49-F238E27FC236}">
                <a16:creationId xmlns:a16="http://schemas.microsoft.com/office/drawing/2014/main" xmlns="" id="{FC656726-0118-4117-8376-7AAECCD9F5BE}"/>
              </a:ext>
            </a:extLst>
          </p:cNvPr>
          <p:cNvSpPr>
            <a:spLocks noGrp="1"/>
          </p:cNvSpPr>
          <p:nvPr>
            <p:ph type="ftr" sz="quarter" idx="11"/>
          </p:nvPr>
        </p:nvSpPr>
        <p:spPr>
          <a:xfrm>
            <a:off x="720000" y="6287526"/>
            <a:ext cx="8100000" cy="365125"/>
          </a:xfrm>
        </p:spPr>
        <p:txBody>
          <a:bodyPr/>
          <a:lstStyle>
            <a:lvl1pPr>
              <a:defRPr>
                <a:solidFill>
                  <a:schemeClr val="bg1"/>
                </a:solidFill>
              </a:defRPr>
            </a:lvl1pPr>
          </a:lstStyle>
          <a:p>
            <a:r>
              <a:rPr lang="fr-FR"/>
              <a:t>Titre de votre présentation</a:t>
            </a:r>
            <a:endParaRPr lang="fr-FR" dirty="0"/>
          </a:p>
        </p:txBody>
      </p:sp>
      <p:sp>
        <p:nvSpPr>
          <p:cNvPr id="6" name="Espace réservé du numéro de diapositive 5">
            <a:extLst>
              <a:ext uri="{FF2B5EF4-FFF2-40B4-BE49-F238E27FC236}">
                <a16:creationId xmlns:a16="http://schemas.microsoft.com/office/drawing/2014/main" xmlns="" id="{E1ADDECB-A4CB-46C6-A4A3-67426FFFF75A}"/>
              </a:ext>
            </a:extLst>
          </p:cNvPr>
          <p:cNvSpPr>
            <a:spLocks noGrp="1"/>
          </p:cNvSpPr>
          <p:nvPr>
            <p:ph type="sldNum" sz="quarter" idx="12"/>
          </p:nvPr>
        </p:nvSpPr>
        <p:spPr>
          <a:xfrm>
            <a:off x="10728000" y="216000"/>
            <a:ext cx="720000" cy="365125"/>
          </a:xfrm>
        </p:spPr>
        <p:txBody>
          <a:bodyPr/>
          <a:lstStyle>
            <a:lvl1pPr>
              <a:defRPr>
                <a:solidFill>
                  <a:schemeClr val="bg1"/>
                </a:solidFill>
              </a:defRPr>
            </a:lvl1pPr>
          </a:lstStyle>
          <a:p>
            <a:fld id="{6FC0D52B-8F1C-46D1-AD6E-09D0B9F6DDB5}" type="slidenum">
              <a:rPr lang="fr-FR" smtClean="0"/>
              <a:pPr/>
              <a:t>‹N°›</a:t>
            </a:fld>
            <a:endParaRPr lang="fr-FR" dirty="0"/>
          </a:p>
        </p:txBody>
      </p:sp>
      <p:grpSp>
        <p:nvGrpSpPr>
          <p:cNvPr id="7" name="Groupe 6">
            <a:extLst>
              <a:ext uri="{FF2B5EF4-FFF2-40B4-BE49-F238E27FC236}">
                <a16:creationId xmlns:a16="http://schemas.microsoft.com/office/drawing/2014/main" xmlns="" id="{480732DE-2223-4B6B-B18E-80379C66B1BE}"/>
              </a:ext>
            </a:extLst>
          </p:cNvPr>
          <p:cNvGrpSpPr/>
          <p:nvPr userDrawn="1"/>
        </p:nvGrpSpPr>
        <p:grpSpPr>
          <a:xfrm>
            <a:off x="9022117" y="6391740"/>
            <a:ext cx="2429683" cy="165086"/>
            <a:chOff x="9022117" y="6391740"/>
            <a:chExt cx="2429683" cy="165086"/>
          </a:xfrm>
        </p:grpSpPr>
        <p:sp>
          <p:nvSpPr>
            <p:cNvPr id="17" name="Freeform 5">
              <a:extLst>
                <a:ext uri="{FF2B5EF4-FFF2-40B4-BE49-F238E27FC236}">
                  <a16:creationId xmlns:a16="http://schemas.microsoft.com/office/drawing/2014/main" xmlns="" id="{E628F780-8542-463E-A854-82F883FBD2C3}"/>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18" name="Freeform 6">
              <a:extLst>
                <a:ext uri="{FF2B5EF4-FFF2-40B4-BE49-F238E27FC236}">
                  <a16:creationId xmlns:a16="http://schemas.microsoft.com/office/drawing/2014/main" xmlns="" id="{A71D9F0D-724D-4560-B078-37540B677D3A}"/>
                </a:ext>
              </a:extLst>
            </p:cNvPr>
            <p:cNvSpPr>
              <a:spLocks/>
            </p:cNvSpPr>
            <p:nvPr userDrawn="1"/>
          </p:nvSpPr>
          <p:spPr bwMode="auto">
            <a:xfrm>
              <a:off x="9122067" y="6428239"/>
              <a:ext cx="87035" cy="92650"/>
            </a:xfrm>
            <a:custGeom>
              <a:avLst/>
              <a:gdLst>
                <a:gd name="T0" fmla="*/ 45 w 155"/>
                <a:gd name="T1" fmla="*/ 66 h 165"/>
                <a:gd name="T2" fmla="*/ 91 w 155"/>
                <a:gd name="T3" fmla="*/ 70 h 165"/>
                <a:gd name="T4" fmla="*/ 155 w 155"/>
                <a:gd name="T5" fmla="*/ 165 h 165"/>
                <a:gd name="T6" fmla="*/ 102 w 155"/>
                <a:gd name="T7" fmla="*/ 165 h 165"/>
                <a:gd name="T8" fmla="*/ 61 w 155"/>
                <a:gd name="T9" fmla="*/ 106 h 165"/>
                <a:gd name="T10" fmla="*/ 45 w 155"/>
                <a:gd name="T11" fmla="*/ 125 h 165"/>
                <a:gd name="T12" fmla="*/ 45 w 155"/>
                <a:gd name="T13" fmla="*/ 165 h 165"/>
                <a:gd name="T14" fmla="*/ 0 w 155"/>
                <a:gd name="T15" fmla="*/ 165 h 165"/>
                <a:gd name="T16" fmla="*/ 0 w 155"/>
                <a:gd name="T17" fmla="*/ 0 h 165"/>
                <a:gd name="T18" fmla="*/ 45 w 155"/>
                <a:gd name="T19" fmla="*/ 0 h 165"/>
                <a:gd name="T20" fmla="*/ 45 w 155"/>
                <a:gd name="T21" fmla="*/ 6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5">
                  <a:moveTo>
                    <a:pt x="45" y="66"/>
                  </a:moveTo>
                  <a:lnTo>
                    <a:pt x="91" y="70"/>
                  </a:lnTo>
                  <a:lnTo>
                    <a:pt x="155" y="165"/>
                  </a:lnTo>
                  <a:lnTo>
                    <a:pt x="102" y="165"/>
                  </a:lnTo>
                  <a:lnTo>
                    <a:pt x="61" y="106"/>
                  </a:lnTo>
                  <a:lnTo>
                    <a:pt x="45" y="125"/>
                  </a:lnTo>
                  <a:lnTo>
                    <a:pt x="45" y="165"/>
                  </a:lnTo>
                  <a:lnTo>
                    <a:pt x="0" y="165"/>
                  </a:lnTo>
                  <a:lnTo>
                    <a:pt x="0" y="0"/>
                  </a:lnTo>
                  <a:lnTo>
                    <a:pt x="45" y="0"/>
                  </a:lnTo>
                  <a:lnTo>
                    <a:pt x="45" y="66"/>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27" name="Freeform 7">
              <a:extLst>
                <a:ext uri="{FF2B5EF4-FFF2-40B4-BE49-F238E27FC236}">
                  <a16:creationId xmlns:a16="http://schemas.microsoft.com/office/drawing/2014/main" xmlns="" id="{AA7AA0E4-43C1-42A0-90C4-5077809ACF07}"/>
                </a:ext>
              </a:extLst>
            </p:cNvPr>
            <p:cNvSpPr>
              <a:spLocks/>
            </p:cNvSpPr>
            <p:nvPr userDrawn="1"/>
          </p:nvSpPr>
          <p:spPr bwMode="auto">
            <a:xfrm>
              <a:off x="9219771" y="6428239"/>
              <a:ext cx="71313" cy="92650"/>
            </a:xfrm>
            <a:custGeom>
              <a:avLst/>
              <a:gdLst>
                <a:gd name="T0" fmla="*/ 44 w 127"/>
                <a:gd name="T1" fmla="*/ 39 h 165"/>
                <a:gd name="T2" fmla="*/ 0 w 127"/>
                <a:gd name="T3" fmla="*/ 39 h 165"/>
                <a:gd name="T4" fmla="*/ 0 w 127"/>
                <a:gd name="T5" fmla="*/ 0 h 165"/>
                <a:gd name="T6" fmla="*/ 127 w 127"/>
                <a:gd name="T7" fmla="*/ 0 h 165"/>
                <a:gd name="T8" fmla="*/ 127 w 127"/>
                <a:gd name="T9" fmla="*/ 39 h 165"/>
                <a:gd name="T10" fmla="*/ 83 w 127"/>
                <a:gd name="T11" fmla="*/ 39 h 165"/>
                <a:gd name="T12" fmla="*/ 83 w 127"/>
                <a:gd name="T13" fmla="*/ 165 h 165"/>
                <a:gd name="T14" fmla="*/ 44 w 127"/>
                <a:gd name="T15" fmla="*/ 165 h 165"/>
                <a:gd name="T16" fmla="*/ 44 w 127"/>
                <a:gd name="T17" fmla="*/ 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5">
                  <a:moveTo>
                    <a:pt x="44" y="39"/>
                  </a:moveTo>
                  <a:lnTo>
                    <a:pt x="0" y="39"/>
                  </a:lnTo>
                  <a:lnTo>
                    <a:pt x="0" y="0"/>
                  </a:lnTo>
                  <a:lnTo>
                    <a:pt x="127" y="0"/>
                  </a:lnTo>
                  <a:lnTo>
                    <a:pt x="127" y="39"/>
                  </a:lnTo>
                  <a:lnTo>
                    <a:pt x="83" y="39"/>
                  </a:lnTo>
                  <a:lnTo>
                    <a:pt x="83" y="165"/>
                  </a:lnTo>
                  <a:lnTo>
                    <a:pt x="44" y="165"/>
                  </a:lnTo>
                  <a:lnTo>
                    <a:pt x="4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8" name="Freeform 8">
              <a:extLst>
                <a:ext uri="{FF2B5EF4-FFF2-40B4-BE49-F238E27FC236}">
                  <a16:creationId xmlns:a16="http://schemas.microsoft.com/office/drawing/2014/main" xmlns="" id="{A27247B6-6105-473A-9175-DE95050FC539}"/>
                </a:ext>
              </a:extLst>
            </p:cNvPr>
            <p:cNvSpPr>
              <a:spLocks noEditPoints="1"/>
            </p:cNvSpPr>
            <p:nvPr userDrawn="1"/>
          </p:nvSpPr>
          <p:spPr bwMode="auto">
            <a:xfrm>
              <a:off x="9300068" y="6428239"/>
              <a:ext cx="85912" cy="91527"/>
            </a:xfrm>
            <a:custGeom>
              <a:avLst/>
              <a:gdLst>
                <a:gd name="T0" fmla="*/ 56 w 112"/>
                <a:gd name="T1" fmla="*/ 119 h 119"/>
                <a:gd name="T2" fmla="*/ 34 w 112"/>
                <a:gd name="T3" fmla="*/ 115 h 119"/>
                <a:gd name="T4" fmla="*/ 16 w 112"/>
                <a:gd name="T5" fmla="*/ 102 h 119"/>
                <a:gd name="T6" fmla="*/ 4 w 112"/>
                <a:gd name="T7" fmla="*/ 83 h 119"/>
                <a:gd name="T8" fmla="*/ 0 w 112"/>
                <a:gd name="T9" fmla="*/ 60 h 119"/>
                <a:gd name="T10" fmla="*/ 0 w 112"/>
                <a:gd name="T11" fmla="*/ 60 h 119"/>
                <a:gd name="T12" fmla="*/ 4 w 112"/>
                <a:gd name="T13" fmla="*/ 37 h 119"/>
                <a:gd name="T14" fmla="*/ 16 w 112"/>
                <a:gd name="T15" fmla="*/ 18 h 119"/>
                <a:gd name="T16" fmla="*/ 34 w 112"/>
                <a:gd name="T17" fmla="*/ 5 h 119"/>
                <a:gd name="T18" fmla="*/ 56 w 112"/>
                <a:gd name="T19" fmla="*/ 0 h 119"/>
                <a:gd name="T20" fmla="*/ 79 w 112"/>
                <a:gd name="T21" fmla="*/ 5 h 119"/>
                <a:gd name="T22" fmla="*/ 96 w 112"/>
                <a:gd name="T23" fmla="*/ 18 h 119"/>
                <a:gd name="T24" fmla="*/ 108 w 112"/>
                <a:gd name="T25" fmla="*/ 37 h 119"/>
                <a:gd name="T26" fmla="*/ 112 w 112"/>
                <a:gd name="T27" fmla="*/ 60 h 119"/>
                <a:gd name="T28" fmla="*/ 112 w 112"/>
                <a:gd name="T29" fmla="*/ 60 h 119"/>
                <a:gd name="T30" fmla="*/ 108 w 112"/>
                <a:gd name="T31" fmla="*/ 83 h 119"/>
                <a:gd name="T32" fmla="*/ 96 w 112"/>
                <a:gd name="T33" fmla="*/ 102 h 119"/>
                <a:gd name="T34" fmla="*/ 78 w 112"/>
                <a:gd name="T35" fmla="*/ 115 h 119"/>
                <a:gd name="T36" fmla="*/ 56 w 112"/>
                <a:gd name="T37" fmla="*/ 119 h 119"/>
                <a:gd name="T38" fmla="*/ 56 w 112"/>
                <a:gd name="T39" fmla="*/ 91 h 119"/>
                <a:gd name="T40" fmla="*/ 67 w 112"/>
                <a:gd name="T41" fmla="*/ 88 h 119"/>
                <a:gd name="T42" fmla="*/ 75 w 112"/>
                <a:gd name="T43" fmla="*/ 82 h 119"/>
                <a:gd name="T44" fmla="*/ 81 w 112"/>
                <a:gd name="T45" fmla="*/ 72 h 119"/>
                <a:gd name="T46" fmla="*/ 83 w 112"/>
                <a:gd name="T47" fmla="*/ 60 h 119"/>
                <a:gd name="T48" fmla="*/ 83 w 112"/>
                <a:gd name="T49" fmla="*/ 60 h 119"/>
                <a:gd name="T50" fmla="*/ 81 w 112"/>
                <a:gd name="T51" fmla="*/ 48 h 119"/>
                <a:gd name="T52" fmla="*/ 75 w 112"/>
                <a:gd name="T53" fmla="*/ 38 h 119"/>
                <a:gd name="T54" fmla="*/ 67 w 112"/>
                <a:gd name="T55" fmla="*/ 32 h 119"/>
                <a:gd name="T56" fmla="*/ 56 w 112"/>
                <a:gd name="T57" fmla="*/ 29 h 119"/>
                <a:gd name="T58" fmla="*/ 45 w 112"/>
                <a:gd name="T59" fmla="*/ 32 h 119"/>
                <a:gd name="T60" fmla="*/ 37 w 112"/>
                <a:gd name="T61" fmla="*/ 38 h 119"/>
                <a:gd name="T62" fmla="*/ 31 w 112"/>
                <a:gd name="T63" fmla="*/ 48 h 119"/>
                <a:gd name="T64" fmla="*/ 29 w 112"/>
                <a:gd name="T65" fmla="*/ 60 h 119"/>
                <a:gd name="T66" fmla="*/ 29 w 112"/>
                <a:gd name="T67" fmla="*/ 60 h 119"/>
                <a:gd name="T68" fmla="*/ 31 w 112"/>
                <a:gd name="T69" fmla="*/ 72 h 119"/>
                <a:gd name="T70" fmla="*/ 37 w 112"/>
                <a:gd name="T71" fmla="*/ 81 h 119"/>
                <a:gd name="T72" fmla="*/ 45 w 112"/>
                <a:gd name="T73" fmla="*/ 88 h 119"/>
                <a:gd name="T74" fmla="*/ 56 w 112"/>
                <a:gd name="T75" fmla="*/ 9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19">
                  <a:moveTo>
                    <a:pt x="56" y="119"/>
                  </a:moveTo>
                  <a:cubicBezTo>
                    <a:pt x="48" y="119"/>
                    <a:pt x="40" y="118"/>
                    <a:pt x="34" y="115"/>
                  </a:cubicBezTo>
                  <a:cubicBezTo>
                    <a:pt x="27" y="112"/>
                    <a:pt x="21" y="107"/>
                    <a:pt x="16" y="102"/>
                  </a:cubicBezTo>
                  <a:cubicBezTo>
                    <a:pt x="11" y="97"/>
                    <a:pt x="7" y="90"/>
                    <a:pt x="4" y="83"/>
                  </a:cubicBezTo>
                  <a:cubicBezTo>
                    <a:pt x="1" y="76"/>
                    <a:pt x="0" y="68"/>
                    <a:pt x="0" y="60"/>
                  </a:cubicBezTo>
                  <a:cubicBezTo>
                    <a:pt x="0" y="60"/>
                    <a:pt x="0" y="60"/>
                    <a:pt x="0" y="60"/>
                  </a:cubicBezTo>
                  <a:cubicBezTo>
                    <a:pt x="0" y="52"/>
                    <a:pt x="1" y="44"/>
                    <a:pt x="4" y="37"/>
                  </a:cubicBezTo>
                  <a:cubicBezTo>
                    <a:pt x="7" y="30"/>
                    <a:pt x="11" y="23"/>
                    <a:pt x="16" y="18"/>
                  </a:cubicBezTo>
                  <a:cubicBezTo>
                    <a:pt x="21" y="12"/>
                    <a:pt x="27" y="8"/>
                    <a:pt x="34" y="5"/>
                  </a:cubicBezTo>
                  <a:cubicBezTo>
                    <a:pt x="41" y="2"/>
                    <a:pt x="48" y="0"/>
                    <a:pt x="56" y="0"/>
                  </a:cubicBezTo>
                  <a:cubicBezTo>
                    <a:pt x="64" y="0"/>
                    <a:pt x="72" y="2"/>
                    <a:pt x="79" y="5"/>
                  </a:cubicBezTo>
                  <a:cubicBezTo>
                    <a:pt x="85" y="8"/>
                    <a:pt x="91" y="12"/>
                    <a:pt x="96" y="18"/>
                  </a:cubicBezTo>
                  <a:cubicBezTo>
                    <a:pt x="101" y="23"/>
                    <a:pt x="105" y="29"/>
                    <a:pt x="108" y="37"/>
                  </a:cubicBezTo>
                  <a:cubicBezTo>
                    <a:pt x="111" y="44"/>
                    <a:pt x="112" y="51"/>
                    <a:pt x="112" y="60"/>
                  </a:cubicBezTo>
                  <a:cubicBezTo>
                    <a:pt x="112" y="60"/>
                    <a:pt x="112" y="60"/>
                    <a:pt x="112" y="60"/>
                  </a:cubicBezTo>
                  <a:cubicBezTo>
                    <a:pt x="112" y="68"/>
                    <a:pt x="111" y="76"/>
                    <a:pt x="108" y="83"/>
                  </a:cubicBezTo>
                  <a:cubicBezTo>
                    <a:pt x="105" y="90"/>
                    <a:pt x="101" y="97"/>
                    <a:pt x="96" y="102"/>
                  </a:cubicBezTo>
                  <a:cubicBezTo>
                    <a:pt x="91" y="107"/>
                    <a:pt x="85" y="112"/>
                    <a:pt x="78" y="115"/>
                  </a:cubicBezTo>
                  <a:cubicBezTo>
                    <a:pt x="71" y="118"/>
                    <a:pt x="64" y="119"/>
                    <a:pt x="56" y="119"/>
                  </a:cubicBezTo>
                  <a:close/>
                  <a:moveTo>
                    <a:pt x="56" y="91"/>
                  </a:moveTo>
                  <a:cubicBezTo>
                    <a:pt x="60" y="91"/>
                    <a:pt x="64" y="90"/>
                    <a:pt x="67" y="88"/>
                  </a:cubicBezTo>
                  <a:cubicBezTo>
                    <a:pt x="70" y="87"/>
                    <a:pt x="73" y="85"/>
                    <a:pt x="75" y="82"/>
                  </a:cubicBezTo>
                  <a:cubicBezTo>
                    <a:pt x="78" y="79"/>
                    <a:pt x="80" y="76"/>
                    <a:pt x="81" y="72"/>
                  </a:cubicBezTo>
                  <a:cubicBezTo>
                    <a:pt x="82" y="68"/>
                    <a:pt x="83" y="64"/>
                    <a:pt x="83" y="60"/>
                  </a:cubicBezTo>
                  <a:cubicBezTo>
                    <a:pt x="83" y="60"/>
                    <a:pt x="83" y="60"/>
                    <a:pt x="83" y="60"/>
                  </a:cubicBezTo>
                  <a:cubicBezTo>
                    <a:pt x="83" y="56"/>
                    <a:pt x="82" y="52"/>
                    <a:pt x="81" y="48"/>
                  </a:cubicBezTo>
                  <a:cubicBezTo>
                    <a:pt x="80" y="44"/>
                    <a:pt x="78" y="41"/>
                    <a:pt x="75" y="38"/>
                  </a:cubicBezTo>
                  <a:cubicBezTo>
                    <a:pt x="73" y="36"/>
                    <a:pt x="70" y="33"/>
                    <a:pt x="67" y="32"/>
                  </a:cubicBezTo>
                  <a:cubicBezTo>
                    <a:pt x="63" y="30"/>
                    <a:pt x="60" y="29"/>
                    <a:pt x="56" y="29"/>
                  </a:cubicBezTo>
                  <a:cubicBezTo>
                    <a:pt x="52" y="29"/>
                    <a:pt x="48" y="30"/>
                    <a:pt x="45" y="32"/>
                  </a:cubicBezTo>
                  <a:cubicBezTo>
                    <a:pt x="42" y="33"/>
                    <a:pt x="39" y="35"/>
                    <a:pt x="37" y="38"/>
                  </a:cubicBezTo>
                  <a:cubicBezTo>
                    <a:pt x="34" y="41"/>
                    <a:pt x="33" y="44"/>
                    <a:pt x="31" y="48"/>
                  </a:cubicBezTo>
                  <a:cubicBezTo>
                    <a:pt x="30" y="52"/>
                    <a:pt x="29" y="55"/>
                    <a:pt x="29" y="60"/>
                  </a:cubicBezTo>
                  <a:cubicBezTo>
                    <a:pt x="29" y="60"/>
                    <a:pt x="29" y="60"/>
                    <a:pt x="29" y="60"/>
                  </a:cubicBezTo>
                  <a:cubicBezTo>
                    <a:pt x="29" y="64"/>
                    <a:pt x="30" y="68"/>
                    <a:pt x="31" y="72"/>
                  </a:cubicBezTo>
                  <a:cubicBezTo>
                    <a:pt x="33" y="75"/>
                    <a:pt x="34" y="79"/>
                    <a:pt x="37" y="81"/>
                  </a:cubicBezTo>
                  <a:cubicBezTo>
                    <a:pt x="39" y="84"/>
                    <a:pt x="42" y="87"/>
                    <a:pt x="45" y="88"/>
                  </a:cubicBezTo>
                  <a:cubicBezTo>
                    <a:pt x="49" y="90"/>
                    <a:pt x="52" y="91"/>
                    <a:pt x="56" y="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29" name="Freeform 9">
              <a:extLst>
                <a:ext uri="{FF2B5EF4-FFF2-40B4-BE49-F238E27FC236}">
                  <a16:creationId xmlns:a16="http://schemas.microsoft.com/office/drawing/2014/main" xmlns="" id="{B13D94B8-7674-400F-A1C6-C30BEA278454}"/>
                </a:ext>
              </a:extLst>
            </p:cNvPr>
            <p:cNvSpPr>
              <a:spLocks/>
            </p:cNvSpPr>
            <p:nvPr userDrawn="1"/>
          </p:nvSpPr>
          <p:spPr bwMode="auto">
            <a:xfrm>
              <a:off x="9022117" y="6428239"/>
              <a:ext cx="87597" cy="92650"/>
            </a:xfrm>
            <a:custGeom>
              <a:avLst/>
              <a:gdLst>
                <a:gd name="T0" fmla="*/ 115 w 156"/>
                <a:gd name="T1" fmla="*/ 165 h 165"/>
                <a:gd name="T2" fmla="*/ 156 w 156"/>
                <a:gd name="T3" fmla="*/ 165 h 165"/>
                <a:gd name="T4" fmla="*/ 96 w 156"/>
                <a:gd name="T5" fmla="*/ 0 h 165"/>
                <a:gd name="T6" fmla="*/ 59 w 156"/>
                <a:gd name="T7" fmla="*/ 0 h 165"/>
                <a:gd name="T8" fmla="*/ 0 w 156"/>
                <a:gd name="T9" fmla="*/ 165 h 165"/>
                <a:gd name="T10" fmla="*/ 41 w 156"/>
                <a:gd name="T11" fmla="*/ 165 h 165"/>
                <a:gd name="T12" fmla="*/ 51 w 156"/>
                <a:gd name="T13" fmla="*/ 134 h 165"/>
                <a:gd name="T14" fmla="*/ 85 w 156"/>
                <a:gd name="T15" fmla="*/ 134 h 165"/>
                <a:gd name="T16" fmla="*/ 77 w 156"/>
                <a:gd name="T17" fmla="*/ 106 h 165"/>
                <a:gd name="T18" fmla="*/ 60 w 156"/>
                <a:gd name="T19" fmla="*/ 106 h 165"/>
                <a:gd name="T20" fmla="*/ 78 w 156"/>
                <a:gd name="T21" fmla="*/ 55 h 165"/>
                <a:gd name="T22" fmla="*/ 115 w 156"/>
                <a:gd name="T23"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6" h="165">
                  <a:moveTo>
                    <a:pt x="115" y="165"/>
                  </a:moveTo>
                  <a:lnTo>
                    <a:pt x="156" y="165"/>
                  </a:lnTo>
                  <a:lnTo>
                    <a:pt x="96" y="0"/>
                  </a:lnTo>
                  <a:lnTo>
                    <a:pt x="59" y="0"/>
                  </a:lnTo>
                  <a:lnTo>
                    <a:pt x="0" y="165"/>
                  </a:lnTo>
                  <a:lnTo>
                    <a:pt x="41" y="165"/>
                  </a:lnTo>
                  <a:lnTo>
                    <a:pt x="51" y="134"/>
                  </a:lnTo>
                  <a:lnTo>
                    <a:pt x="85" y="134"/>
                  </a:lnTo>
                  <a:lnTo>
                    <a:pt x="77" y="106"/>
                  </a:lnTo>
                  <a:lnTo>
                    <a:pt x="60" y="106"/>
                  </a:lnTo>
                  <a:lnTo>
                    <a:pt x="78" y="55"/>
                  </a:lnTo>
                  <a:lnTo>
                    <a:pt x="115" y="16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0" name="Freeform 10">
              <a:extLst>
                <a:ext uri="{FF2B5EF4-FFF2-40B4-BE49-F238E27FC236}">
                  <a16:creationId xmlns:a16="http://schemas.microsoft.com/office/drawing/2014/main" xmlns="" id="{63FB5564-9E66-458F-930E-BE00DF584739}"/>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close/>
                  <a:moveTo>
                    <a:pt x="42" y="64"/>
                  </a:moveTo>
                  <a:lnTo>
                    <a:pt x="42" y="64"/>
                  </a:lnTo>
                  <a:close/>
                </a:path>
              </a:pathLst>
            </a:custGeom>
            <a:solidFill>
              <a:srgbClr val="00A79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1" name="Freeform 11">
              <a:extLst>
                <a:ext uri="{FF2B5EF4-FFF2-40B4-BE49-F238E27FC236}">
                  <a16:creationId xmlns:a16="http://schemas.microsoft.com/office/drawing/2014/main" xmlns="" id="{02FD43E7-1E93-40EC-9EBC-DE736F6D152D}"/>
                </a:ext>
              </a:extLst>
            </p:cNvPr>
            <p:cNvSpPr>
              <a:spLocks noEditPoints="1"/>
            </p:cNvSpPr>
            <p:nvPr userDrawn="1"/>
          </p:nvSpPr>
          <p:spPr bwMode="auto">
            <a:xfrm>
              <a:off x="9122067" y="6428239"/>
              <a:ext cx="86474" cy="70190"/>
            </a:xfrm>
            <a:custGeom>
              <a:avLst/>
              <a:gdLst>
                <a:gd name="T0" fmla="*/ 45 w 154"/>
                <a:gd name="T1" fmla="*/ 66 h 125"/>
                <a:gd name="T2" fmla="*/ 0 w 154"/>
                <a:gd name="T3" fmla="*/ 6 h 125"/>
                <a:gd name="T4" fmla="*/ 0 w 154"/>
                <a:gd name="T5" fmla="*/ 64 h 125"/>
                <a:gd name="T6" fmla="*/ 45 w 154"/>
                <a:gd name="T7" fmla="*/ 125 h 125"/>
                <a:gd name="T8" fmla="*/ 154 w 154"/>
                <a:gd name="T9" fmla="*/ 0 h 125"/>
                <a:gd name="T10" fmla="*/ 100 w 154"/>
                <a:gd name="T11" fmla="*/ 1 h 125"/>
                <a:gd name="T12" fmla="*/ 45 w 154"/>
                <a:gd name="T13" fmla="*/ 66 h 125"/>
                <a:gd name="T14" fmla="*/ 42 w 154"/>
                <a:gd name="T15" fmla="*/ 64 h 125"/>
                <a:gd name="T16" fmla="*/ 42 w 154"/>
                <a:gd name="T17" fmla="*/ 6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5">
                  <a:moveTo>
                    <a:pt x="45" y="66"/>
                  </a:moveTo>
                  <a:lnTo>
                    <a:pt x="0" y="6"/>
                  </a:lnTo>
                  <a:lnTo>
                    <a:pt x="0" y="64"/>
                  </a:lnTo>
                  <a:lnTo>
                    <a:pt x="45" y="125"/>
                  </a:lnTo>
                  <a:lnTo>
                    <a:pt x="154" y="0"/>
                  </a:lnTo>
                  <a:lnTo>
                    <a:pt x="100" y="1"/>
                  </a:lnTo>
                  <a:lnTo>
                    <a:pt x="45" y="66"/>
                  </a:lnTo>
                  <a:moveTo>
                    <a:pt x="42" y="64"/>
                  </a:moveTo>
                  <a:lnTo>
                    <a:pt x="42" y="64"/>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32" name="Freeform 12">
              <a:extLst>
                <a:ext uri="{FF2B5EF4-FFF2-40B4-BE49-F238E27FC236}">
                  <a16:creationId xmlns:a16="http://schemas.microsoft.com/office/drawing/2014/main" xmlns="" id="{22396F5D-6A53-4DE1-8931-8DC29A2BC95F}"/>
                </a:ext>
              </a:extLst>
            </p:cNvPr>
            <p:cNvSpPr>
              <a:spLocks/>
            </p:cNvSpPr>
            <p:nvPr userDrawn="1"/>
          </p:nvSpPr>
          <p:spPr bwMode="auto">
            <a:xfrm>
              <a:off x="9429778" y="6391740"/>
              <a:ext cx="93212" cy="165086"/>
            </a:xfrm>
            <a:custGeom>
              <a:avLst/>
              <a:gdLst>
                <a:gd name="T0" fmla="*/ 19 w 166"/>
                <a:gd name="T1" fmla="*/ 294 h 294"/>
                <a:gd name="T2" fmla="*/ 0 w 166"/>
                <a:gd name="T3" fmla="*/ 294 h 294"/>
                <a:gd name="T4" fmla="*/ 147 w 166"/>
                <a:gd name="T5" fmla="*/ 0 h 294"/>
                <a:gd name="T6" fmla="*/ 166 w 166"/>
                <a:gd name="T7" fmla="*/ 0 h 294"/>
                <a:gd name="T8" fmla="*/ 19 w 166"/>
                <a:gd name="T9" fmla="*/ 294 h 294"/>
              </a:gdLst>
              <a:ahLst/>
              <a:cxnLst>
                <a:cxn ang="0">
                  <a:pos x="T0" y="T1"/>
                </a:cxn>
                <a:cxn ang="0">
                  <a:pos x="T2" y="T3"/>
                </a:cxn>
                <a:cxn ang="0">
                  <a:pos x="T4" y="T5"/>
                </a:cxn>
                <a:cxn ang="0">
                  <a:pos x="T6" y="T7"/>
                </a:cxn>
                <a:cxn ang="0">
                  <a:pos x="T8" y="T9"/>
                </a:cxn>
              </a:cxnLst>
              <a:rect l="0" t="0" r="r" b="b"/>
              <a:pathLst>
                <a:path w="166" h="294">
                  <a:moveTo>
                    <a:pt x="19" y="294"/>
                  </a:moveTo>
                  <a:lnTo>
                    <a:pt x="0" y="294"/>
                  </a:lnTo>
                  <a:lnTo>
                    <a:pt x="147" y="0"/>
                  </a:lnTo>
                  <a:lnTo>
                    <a:pt x="166" y="0"/>
                  </a:lnTo>
                  <a:lnTo>
                    <a:pt x="19" y="29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3" name="Freeform 13">
              <a:extLst>
                <a:ext uri="{FF2B5EF4-FFF2-40B4-BE49-F238E27FC236}">
                  <a16:creationId xmlns:a16="http://schemas.microsoft.com/office/drawing/2014/main" xmlns="" id="{DF088EBF-A588-4271-9CDC-17C022015BD5}"/>
                </a:ext>
              </a:extLst>
            </p:cNvPr>
            <p:cNvSpPr>
              <a:spLocks/>
            </p:cNvSpPr>
            <p:nvPr userDrawn="1"/>
          </p:nvSpPr>
          <p:spPr bwMode="auto">
            <a:xfrm>
              <a:off x="9583634" y="6428239"/>
              <a:ext cx="53344" cy="91527"/>
            </a:xfrm>
            <a:custGeom>
              <a:avLst/>
              <a:gdLst>
                <a:gd name="T0" fmla="*/ 31 w 95"/>
                <a:gd name="T1" fmla="*/ 139 h 163"/>
                <a:gd name="T2" fmla="*/ 95 w 95"/>
                <a:gd name="T3" fmla="*/ 139 h 163"/>
                <a:gd name="T4" fmla="*/ 95 w 95"/>
                <a:gd name="T5" fmla="*/ 163 h 163"/>
                <a:gd name="T6" fmla="*/ 0 w 95"/>
                <a:gd name="T7" fmla="*/ 163 h 163"/>
                <a:gd name="T8" fmla="*/ 0 w 95"/>
                <a:gd name="T9" fmla="*/ 0 h 163"/>
                <a:gd name="T10" fmla="*/ 31 w 95"/>
                <a:gd name="T11" fmla="*/ 0 h 163"/>
                <a:gd name="T12" fmla="*/ 31 w 95"/>
                <a:gd name="T13" fmla="*/ 139 h 163"/>
              </a:gdLst>
              <a:ahLst/>
              <a:cxnLst>
                <a:cxn ang="0">
                  <a:pos x="T0" y="T1"/>
                </a:cxn>
                <a:cxn ang="0">
                  <a:pos x="T2" y="T3"/>
                </a:cxn>
                <a:cxn ang="0">
                  <a:pos x="T4" y="T5"/>
                </a:cxn>
                <a:cxn ang="0">
                  <a:pos x="T6" y="T7"/>
                </a:cxn>
                <a:cxn ang="0">
                  <a:pos x="T8" y="T9"/>
                </a:cxn>
                <a:cxn ang="0">
                  <a:pos x="T10" y="T11"/>
                </a:cxn>
                <a:cxn ang="0">
                  <a:pos x="T12" y="T13"/>
                </a:cxn>
              </a:cxnLst>
              <a:rect l="0" t="0" r="r" b="b"/>
              <a:pathLst>
                <a:path w="95" h="163">
                  <a:moveTo>
                    <a:pt x="31" y="139"/>
                  </a:moveTo>
                  <a:lnTo>
                    <a:pt x="95" y="139"/>
                  </a:lnTo>
                  <a:lnTo>
                    <a:pt x="95" y="163"/>
                  </a:lnTo>
                  <a:lnTo>
                    <a:pt x="0" y="163"/>
                  </a:lnTo>
                  <a:lnTo>
                    <a:pt x="0" y="0"/>
                  </a:lnTo>
                  <a:lnTo>
                    <a:pt x="31" y="0"/>
                  </a:lnTo>
                  <a:lnTo>
                    <a:pt x="31" y="1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4" name="Freeform 14">
              <a:extLst>
                <a:ext uri="{FF2B5EF4-FFF2-40B4-BE49-F238E27FC236}">
                  <a16:creationId xmlns:a16="http://schemas.microsoft.com/office/drawing/2014/main" xmlns="" id="{23C2C165-6AAE-483F-89C6-CFC89ADBC8C1}"/>
                </a:ext>
              </a:extLst>
            </p:cNvPr>
            <p:cNvSpPr>
              <a:spLocks/>
            </p:cNvSpPr>
            <p:nvPr userDrawn="1"/>
          </p:nvSpPr>
          <p:spPr bwMode="auto">
            <a:xfrm>
              <a:off x="9634732" y="6422623"/>
              <a:ext cx="18530" cy="37060"/>
            </a:xfrm>
            <a:custGeom>
              <a:avLst/>
              <a:gdLst>
                <a:gd name="T0" fmla="*/ 18 w 24"/>
                <a:gd name="T1" fmla="*/ 0 h 48"/>
                <a:gd name="T2" fmla="*/ 22 w 24"/>
                <a:gd name="T3" fmla="*/ 10 h 48"/>
                <a:gd name="T4" fmla="*/ 24 w 24"/>
                <a:gd name="T5" fmla="*/ 19 h 48"/>
                <a:gd name="T6" fmla="*/ 20 w 24"/>
                <a:gd name="T7" fmla="*/ 34 h 48"/>
                <a:gd name="T8" fmla="*/ 8 w 24"/>
                <a:gd name="T9" fmla="*/ 48 h 48"/>
                <a:gd name="T10" fmla="*/ 1 w 24"/>
                <a:gd name="T11" fmla="*/ 44 h 48"/>
                <a:gd name="T12" fmla="*/ 0 w 24"/>
                <a:gd name="T13" fmla="*/ 43 h 48"/>
                <a:gd name="T14" fmla="*/ 0 w 24"/>
                <a:gd name="T15" fmla="*/ 42 h 48"/>
                <a:gd name="T16" fmla="*/ 1 w 24"/>
                <a:gd name="T17" fmla="*/ 39 h 48"/>
                <a:gd name="T18" fmla="*/ 3 w 24"/>
                <a:gd name="T19" fmla="*/ 36 h 48"/>
                <a:gd name="T20" fmla="*/ 5 w 24"/>
                <a:gd name="T21" fmla="*/ 33 h 48"/>
                <a:gd name="T22" fmla="*/ 7 w 24"/>
                <a:gd name="T23" fmla="*/ 29 h 48"/>
                <a:gd name="T24" fmla="*/ 8 w 24"/>
                <a:gd name="T25" fmla="*/ 24 h 48"/>
                <a:gd name="T26" fmla="*/ 7 w 24"/>
                <a:gd name="T27" fmla="*/ 18 h 48"/>
                <a:gd name="T28" fmla="*/ 4 w 24"/>
                <a:gd name="T29" fmla="*/ 11 h 48"/>
                <a:gd name="T30" fmla="*/ 3 w 24"/>
                <a:gd name="T31" fmla="*/ 9 h 48"/>
                <a:gd name="T32" fmla="*/ 6 w 24"/>
                <a:gd name="T33" fmla="*/ 5 h 48"/>
                <a:gd name="T34" fmla="*/ 18 w 24"/>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8">
                  <a:moveTo>
                    <a:pt x="18" y="0"/>
                  </a:moveTo>
                  <a:cubicBezTo>
                    <a:pt x="20" y="3"/>
                    <a:pt x="22" y="6"/>
                    <a:pt x="22" y="10"/>
                  </a:cubicBezTo>
                  <a:cubicBezTo>
                    <a:pt x="23" y="13"/>
                    <a:pt x="24" y="16"/>
                    <a:pt x="24" y="19"/>
                  </a:cubicBezTo>
                  <a:cubicBezTo>
                    <a:pt x="24" y="24"/>
                    <a:pt x="22" y="29"/>
                    <a:pt x="20" y="34"/>
                  </a:cubicBezTo>
                  <a:cubicBezTo>
                    <a:pt x="17" y="39"/>
                    <a:pt x="13" y="44"/>
                    <a:pt x="8" y="48"/>
                  </a:cubicBezTo>
                  <a:cubicBezTo>
                    <a:pt x="1" y="44"/>
                    <a:pt x="1" y="44"/>
                    <a:pt x="1" y="44"/>
                  </a:cubicBezTo>
                  <a:cubicBezTo>
                    <a:pt x="1" y="44"/>
                    <a:pt x="0" y="44"/>
                    <a:pt x="0" y="43"/>
                  </a:cubicBezTo>
                  <a:cubicBezTo>
                    <a:pt x="0" y="43"/>
                    <a:pt x="0" y="42"/>
                    <a:pt x="0" y="42"/>
                  </a:cubicBezTo>
                  <a:cubicBezTo>
                    <a:pt x="0" y="41"/>
                    <a:pt x="0" y="40"/>
                    <a:pt x="1" y="39"/>
                  </a:cubicBezTo>
                  <a:cubicBezTo>
                    <a:pt x="2" y="38"/>
                    <a:pt x="2" y="37"/>
                    <a:pt x="3" y="36"/>
                  </a:cubicBezTo>
                  <a:cubicBezTo>
                    <a:pt x="4" y="35"/>
                    <a:pt x="5" y="34"/>
                    <a:pt x="5" y="33"/>
                  </a:cubicBezTo>
                  <a:cubicBezTo>
                    <a:pt x="6" y="31"/>
                    <a:pt x="7" y="30"/>
                    <a:pt x="7" y="29"/>
                  </a:cubicBezTo>
                  <a:cubicBezTo>
                    <a:pt x="7" y="27"/>
                    <a:pt x="8" y="25"/>
                    <a:pt x="8" y="24"/>
                  </a:cubicBezTo>
                  <a:cubicBezTo>
                    <a:pt x="8" y="22"/>
                    <a:pt x="7" y="20"/>
                    <a:pt x="7" y="18"/>
                  </a:cubicBezTo>
                  <a:cubicBezTo>
                    <a:pt x="6" y="16"/>
                    <a:pt x="5" y="13"/>
                    <a:pt x="4" y="11"/>
                  </a:cubicBezTo>
                  <a:cubicBezTo>
                    <a:pt x="3" y="10"/>
                    <a:pt x="3" y="10"/>
                    <a:pt x="3" y="9"/>
                  </a:cubicBezTo>
                  <a:cubicBezTo>
                    <a:pt x="3" y="7"/>
                    <a:pt x="4" y="6"/>
                    <a:pt x="6" y="5"/>
                  </a:cubicBezTo>
                  <a:lnTo>
                    <a:pt x="18"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5" name="Freeform 15">
              <a:extLst>
                <a:ext uri="{FF2B5EF4-FFF2-40B4-BE49-F238E27FC236}">
                  <a16:creationId xmlns:a16="http://schemas.microsoft.com/office/drawing/2014/main" xmlns="" id="{E28AFAF8-6CF4-43AF-A396-BA0EC390C26A}"/>
                </a:ext>
              </a:extLst>
            </p:cNvPr>
            <p:cNvSpPr>
              <a:spLocks/>
            </p:cNvSpPr>
            <p:nvPr userDrawn="1"/>
          </p:nvSpPr>
          <p:spPr bwMode="auto">
            <a:xfrm>
              <a:off x="9672915" y="6425431"/>
              <a:ext cx="56713" cy="94335"/>
            </a:xfrm>
            <a:custGeom>
              <a:avLst/>
              <a:gdLst>
                <a:gd name="T0" fmla="*/ 0 w 74"/>
                <a:gd name="T1" fmla="*/ 122 h 122"/>
                <a:gd name="T2" fmla="*/ 0 w 74"/>
                <a:gd name="T3" fmla="*/ 0 h 122"/>
                <a:gd name="T4" fmla="*/ 21 w 74"/>
                <a:gd name="T5" fmla="*/ 0 h 122"/>
                <a:gd name="T6" fmla="*/ 21 w 74"/>
                <a:gd name="T7" fmla="*/ 47 h 122"/>
                <a:gd name="T8" fmla="*/ 32 w 74"/>
                <a:gd name="T9" fmla="*/ 39 h 122"/>
                <a:gd name="T10" fmla="*/ 45 w 74"/>
                <a:gd name="T11" fmla="*/ 37 h 122"/>
                <a:gd name="T12" fmla="*/ 58 w 74"/>
                <a:gd name="T13" fmla="*/ 39 h 122"/>
                <a:gd name="T14" fmla="*/ 66 w 74"/>
                <a:gd name="T15" fmla="*/ 45 h 122"/>
                <a:gd name="T16" fmla="*/ 72 w 74"/>
                <a:gd name="T17" fmla="*/ 55 h 122"/>
                <a:gd name="T18" fmla="*/ 74 w 74"/>
                <a:gd name="T19" fmla="*/ 68 h 122"/>
                <a:gd name="T20" fmla="*/ 74 w 74"/>
                <a:gd name="T21" fmla="*/ 122 h 122"/>
                <a:gd name="T22" fmla="*/ 53 w 74"/>
                <a:gd name="T23" fmla="*/ 122 h 122"/>
                <a:gd name="T24" fmla="*/ 53 w 74"/>
                <a:gd name="T25" fmla="*/ 68 h 122"/>
                <a:gd name="T26" fmla="*/ 50 w 74"/>
                <a:gd name="T27" fmla="*/ 56 h 122"/>
                <a:gd name="T28" fmla="*/ 39 w 74"/>
                <a:gd name="T29" fmla="*/ 52 h 122"/>
                <a:gd name="T30" fmla="*/ 29 w 74"/>
                <a:gd name="T31" fmla="*/ 55 h 122"/>
                <a:gd name="T32" fmla="*/ 21 w 74"/>
                <a:gd name="T33" fmla="*/ 61 h 122"/>
                <a:gd name="T34" fmla="*/ 21 w 74"/>
                <a:gd name="T35" fmla="*/ 122 h 122"/>
                <a:gd name="T36" fmla="*/ 0 w 74"/>
                <a:gd name="T3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22">
                  <a:moveTo>
                    <a:pt x="0" y="122"/>
                  </a:moveTo>
                  <a:cubicBezTo>
                    <a:pt x="0" y="0"/>
                    <a:pt x="0" y="0"/>
                    <a:pt x="0" y="0"/>
                  </a:cubicBezTo>
                  <a:cubicBezTo>
                    <a:pt x="21" y="0"/>
                    <a:pt x="21" y="0"/>
                    <a:pt x="21" y="0"/>
                  </a:cubicBezTo>
                  <a:cubicBezTo>
                    <a:pt x="21" y="47"/>
                    <a:pt x="21" y="47"/>
                    <a:pt x="21" y="47"/>
                  </a:cubicBezTo>
                  <a:cubicBezTo>
                    <a:pt x="24" y="44"/>
                    <a:pt x="28" y="41"/>
                    <a:pt x="32" y="39"/>
                  </a:cubicBezTo>
                  <a:cubicBezTo>
                    <a:pt x="35" y="37"/>
                    <a:pt x="40" y="37"/>
                    <a:pt x="45" y="37"/>
                  </a:cubicBezTo>
                  <a:cubicBezTo>
                    <a:pt x="50" y="37"/>
                    <a:pt x="54" y="37"/>
                    <a:pt x="58" y="39"/>
                  </a:cubicBezTo>
                  <a:cubicBezTo>
                    <a:pt x="61" y="40"/>
                    <a:pt x="64" y="43"/>
                    <a:pt x="66" y="45"/>
                  </a:cubicBezTo>
                  <a:cubicBezTo>
                    <a:pt x="69" y="48"/>
                    <a:pt x="71" y="52"/>
                    <a:pt x="72" y="55"/>
                  </a:cubicBezTo>
                  <a:cubicBezTo>
                    <a:pt x="73" y="59"/>
                    <a:pt x="74" y="64"/>
                    <a:pt x="74" y="68"/>
                  </a:cubicBezTo>
                  <a:cubicBezTo>
                    <a:pt x="74" y="122"/>
                    <a:pt x="74" y="122"/>
                    <a:pt x="74" y="122"/>
                  </a:cubicBezTo>
                  <a:cubicBezTo>
                    <a:pt x="53" y="122"/>
                    <a:pt x="53" y="122"/>
                    <a:pt x="53" y="122"/>
                  </a:cubicBezTo>
                  <a:cubicBezTo>
                    <a:pt x="53" y="68"/>
                    <a:pt x="53" y="68"/>
                    <a:pt x="53" y="68"/>
                  </a:cubicBezTo>
                  <a:cubicBezTo>
                    <a:pt x="53" y="63"/>
                    <a:pt x="52" y="59"/>
                    <a:pt x="50" y="56"/>
                  </a:cubicBezTo>
                  <a:cubicBezTo>
                    <a:pt x="48" y="54"/>
                    <a:pt x="44" y="52"/>
                    <a:pt x="39" y="52"/>
                  </a:cubicBezTo>
                  <a:cubicBezTo>
                    <a:pt x="36" y="52"/>
                    <a:pt x="32" y="53"/>
                    <a:pt x="29" y="55"/>
                  </a:cubicBezTo>
                  <a:cubicBezTo>
                    <a:pt x="26" y="56"/>
                    <a:pt x="23" y="58"/>
                    <a:pt x="21" y="61"/>
                  </a:cubicBezTo>
                  <a:cubicBezTo>
                    <a:pt x="21" y="122"/>
                    <a:pt x="21" y="122"/>
                    <a:pt x="21" y="122"/>
                  </a:cubicBezTo>
                  <a:lnTo>
                    <a:pt x="0"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6" name="Freeform 16">
              <a:extLst>
                <a:ext uri="{FF2B5EF4-FFF2-40B4-BE49-F238E27FC236}">
                  <a16:creationId xmlns:a16="http://schemas.microsoft.com/office/drawing/2014/main" xmlns="" id="{3CEF30A4-C46F-4A3D-AE38-595377252ED9}"/>
                </a:ext>
              </a:extLst>
            </p:cNvPr>
            <p:cNvSpPr>
              <a:spLocks/>
            </p:cNvSpPr>
            <p:nvPr userDrawn="1"/>
          </p:nvSpPr>
          <p:spPr bwMode="auto">
            <a:xfrm>
              <a:off x="9750966"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2" y="75"/>
                    <a:pt x="51" y="77"/>
                    <a:pt x="49" y="78"/>
                  </a:cubicBezTo>
                  <a:cubicBezTo>
                    <a:pt x="47" y="80"/>
                    <a:pt x="45" y="81"/>
                    <a:pt x="43" y="82"/>
                  </a:cubicBezTo>
                  <a:cubicBezTo>
                    <a:pt x="41" y="83"/>
                    <a:pt x="38" y="84"/>
                    <a:pt x="36" y="84"/>
                  </a:cubicBezTo>
                  <a:cubicBezTo>
                    <a:pt x="34" y="85"/>
                    <a:pt x="31" y="85"/>
                    <a:pt x="28" y="85"/>
                  </a:cubicBezTo>
                  <a:cubicBezTo>
                    <a:pt x="24" y="85"/>
                    <a:pt x="19" y="84"/>
                    <a:pt x="16" y="83"/>
                  </a:cubicBezTo>
                  <a:cubicBezTo>
                    <a:pt x="12" y="81"/>
                    <a:pt x="9" y="79"/>
                    <a:pt x="7" y="76"/>
                  </a:cubicBezTo>
                  <a:cubicBezTo>
                    <a:pt x="5" y="73"/>
                    <a:pt x="3" y="70"/>
                    <a:pt x="2" y="66"/>
                  </a:cubicBezTo>
                  <a:cubicBezTo>
                    <a:pt x="0"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7" name="Freeform 17">
              <a:extLst>
                <a:ext uri="{FF2B5EF4-FFF2-40B4-BE49-F238E27FC236}">
                  <a16:creationId xmlns:a16="http://schemas.microsoft.com/office/drawing/2014/main" xmlns="" id="{72497520-F876-4910-91B5-205FA766B991}"/>
                </a:ext>
              </a:extLst>
            </p:cNvPr>
            <p:cNvSpPr>
              <a:spLocks/>
            </p:cNvSpPr>
            <p:nvPr userDrawn="1"/>
          </p:nvSpPr>
          <p:spPr bwMode="auto">
            <a:xfrm>
              <a:off x="9831263" y="6454068"/>
              <a:ext cx="90404" cy="65697"/>
            </a:xfrm>
            <a:custGeom>
              <a:avLst/>
              <a:gdLst>
                <a:gd name="T0" fmla="*/ 0 w 118"/>
                <a:gd name="T1" fmla="*/ 85 h 85"/>
                <a:gd name="T2" fmla="*/ 0 w 118"/>
                <a:gd name="T3" fmla="*/ 1 h 85"/>
                <a:gd name="T4" fmla="*/ 12 w 118"/>
                <a:gd name="T5" fmla="*/ 1 h 85"/>
                <a:gd name="T6" fmla="*/ 17 w 118"/>
                <a:gd name="T7" fmla="*/ 5 h 85"/>
                <a:gd name="T8" fmla="*/ 18 w 118"/>
                <a:gd name="T9" fmla="*/ 11 h 85"/>
                <a:gd name="T10" fmla="*/ 23 w 118"/>
                <a:gd name="T11" fmla="*/ 6 h 85"/>
                <a:gd name="T12" fmla="*/ 28 w 118"/>
                <a:gd name="T13" fmla="*/ 3 h 85"/>
                <a:gd name="T14" fmla="*/ 34 w 118"/>
                <a:gd name="T15" fmla="*/ 0 h 85"/>
                <a:gd name="T16" fmla="*/ 41 w 118"/>
                <a:gd name="T17" fmla="*/ 0 h 85"/>
                <a:gd name="T18" fmla="*/ 54 w 118"/>
                <a:gd name="T19" fmla="*/ 4 h 85"/>
                <a:gd name="T20" fmla="*/ 62 w 118"/>
                <a:gd name="T21" fmla="*/ 15 h 85"/>
                <a:gd name="T22" fmla="*/ 67 w 118"/>
                <a:gd name="T23" fmla="*/ 8 h 85"/>
                <a:gd name="T24" fmla="*/ 73 w 118"/>
                <a:gd name="T25" fmla="*/ 3 h 85"/>
                <a:gd name="T26" fmla="*/ 81 w 118"/>
                <a:gd name="T27" fmla="*/ 0 h 85"/>
                <a:gd name="T28" fmla="*/ 89 w 118"/>
                <a:gd name="T29" fmla="*/ 0 h 85"/>
                <a:gd name="T30" fmla="*/ 101 w 118"/>
                <a:gd name="T31" fmla="*/ 2 h 85"/>
                <a:gd name="T32" fmla="*/ 110 w 118"/>
                <a:gd name="T33" fmla="*/ 8 h 85"/>
                <a:gd name="T34" fmla="*/ 116 w 118"/>
                <a:gd name="T35" fmla="*/ 18 h 85"/>
                <a:gd name="T36" fmla="*/ 118 w 118"/>
                <a:gd name="T37" fmla="*/ 31 h 85"/>
                <a:gd name="T38" fmla="*/ 118 w 118"/>
                <a:gd name="T39" fmla="*/ 85 h 85"/>
                <a:gd name="T40" fmla="*/ 97 w 118"/>
                <a:gd name="T41" fmla="*/ 85 h 85"/>
                <a:gd name="T42" fmla="*/ 97 w 118"/>
                <a:gd name="T43" fmla="*/ 31 h 85"/>
                <a:gd name="T44" fmla="*/ 94 w 118"/>
                <a:gd name="T45" fmla="*/ 19 h 85"/>
                <a:gd name="T46" fmla="*/ 84 w 118"/>
                <a:gd name="T47" fmla="*/ 15 h 85"/>
                <a:gd name="T48" fmla="*/ 78 w 118"/>
                <a:gd name="T49" fmla="*/ 16 h 85"/>
                <a:gd name="T50" fmla="*/ 73 w 118"/>
                <a:gd name="T51" fmla="*/ 19 h 85"/>
                <a:gd name="T52" fmla="*/ 70 w 118"/>
                <a:gd name="T53" fmla="*/ 24 h 85"/>
                <a:gd name="T54" fmla="*/ 69 w 118"/>
                <a:gd name="T55" fmla="*/ 31 h 85"/>
                <a:gd name="T56" fmla="*/ 69 w 118"/>
                <a:gd name="T57" fmla="*/ 85 h 85"/>
                <a:gd name="T58" fmla="*/ 49 w 118"/>
                <a:gd name="T59" fmla="*/ 85 h 85"/>
                <a:gd name="T60" fmla="*/ 49 w 118"/>
                <a:gd name="T61" fmla="*/ 31 h 85"/>
                <a:gd name="T62" fmla="*/ 45 w 118"/>
                <a:gd name="T63" fmla="*/ 19 h 85"/>
                <a:gd name="T64" fmla="*/ 35 w 118"/>
                <a:gd name="T65" fmla="*/ 15 h 85"/>
                <a:gd name="T66" fmla="*/ 27 w 118"/>
                <a:gd name="T67" fmla="*/ 17 h 85"/>
                <a:gd name="T68" fmla="*/ 20 w 118"/>
                <a:gd name="T69" fmla="*/ 23 h 85"/>
                <a:gd name="T70" fmla="*/ 20 w 118"/>
                <a:gd name="T71" fmla="*/ 85 h 85"/>
                <a:gd name="T72" fmla="*/ 0 w 118"/>
                <a:gd name="T7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8" h="85">
                  <a:moveTo>
                    <a:pt x="0" y="85"/>
                  </a:moveTo>
                  <a:cubicBezTo>
                    <a:pt x="0" y="1"/>
                    <a:pt x="0" y="1"/>
                    <a:pt x="0" y="1"/>
                  </a:cubicBezTo>
                  <a:cubicBezTo>
                    <a:pt x="12" y="1"/>
                    <a:pt x="12" y="1"/>
                    <a:pt x="12" y="1"/>
                  </a:cubicBezTo>
                  <a:cubicBezTo>
                    <a:pt x="15" y="1"/>
                    <a:pt x="16" y="2"/>
                    <a:pt x="17" y="5"/>
                  </a:cubicBezTo>
                  <a:cubicBezTo>
                    <a:pt x="18" y="11"/>
                    <a:pt x="18" y="11"/>
                    <a:pt x="18" y="11"/>
                  </a:cubicBezTo>
                  <a:cubicBezTo>
                    <a:pt x="20" y="9"/>
                    <a:pt x="21" y="8"/>
                    <a:pt x="23" y="6"/>
                  </a:cubicBezTo>
                  <a:cubicBezTo>
                    <a:pt x="25" y="5"/>
                    <a:pt x="26" y="4"/>
                    <a:pt x="28" y="3"/>
                  </a:cubicBezTo>
                  <a:cubicBezTo>
                    <a:pt x="30" y="2"/>
                    <a:pt x="32" y="1"/>
                    <a:pt x="34" y="0"/>
                  </a:cubicBezTo>
                  <a:cubicBezTo>
                    <a:pt x="36" y="0"/>
                    <a:pt x="39" y="0"/>
                    <a:pt x="41" y="0"/>
                  </a:cubicBezTo>
                  <a:cubicBezTo>
                    <a:pt x="46" y="0"/>
                    <a:pt x="51" y="1"/>
                    <a:pt x="54" y="4"/>
                  </a:cubicBezTo>
                  <a:cubicBezTo>
                    <a:pt x="58" y="7"/>
                    <a:pt x="60" y="10"/>
                    <a:pt x="62" y="15"/>
                  </a:cubicBezTo>
                  <a:cubicBezTo>
                    <a:pt x="63" y="12"/>
                    <a:pt x="65" y="10"/>
                    <a:pt x="67" y="8"/>
                  </a:cubicBezTo>
                  <a:cubicBezTo>
                    <a:pt x="69" y="6"/>
                    <a:pt x="71" y="4"/>
                    <a:pt x="73" y="3"/>
                  </a:cubicBezTo>
                  <a:cubicBezTo>
                    <a:pt x="76" y="2"/>
                    <a:pt x="78" y="1"/>
                    <a:pt x="81" y="0"/>
                  </a:cubicBezTo>
                  <a:cubicBezTo>
                    <a:pt x="83" y="0"/>
                    <a:pt x="86" y="0"/>
                    <a:pt x="89" y="0"/>
                  </a:cubicBezTo>
                  <a:cubicBezTo>
                    <a:pt x="93" y="0"/>
                    <a:pt x="97" y="0"/>
                    <a:pt x="101" y="2"/>
                  </a:cubicBezTo>
                  <a:cubicBezTo>
                    <a:pt x="105" y="3"/>
                    <a:pt x="108" y="5"/>
                    <a:pt x="110" y="8"/>
                  </a:cubicBezTo>
                  <a:cubicBezTo>
                    <a:pt x="113" y="11"/>
                    <a:pt x="115" y="14"/>
                    <a:pt x="116" y="18"/>
                  </a:cubicBezTo>
                  <a:cubicBezTo>
                    <a:pt x="117" y="22"/>
                    <a:pt x="118" y="26"/>
                    <a:pt x="118" y="31"/>
                  </a:cubicBezTo>
                  <a:cubicBezTo>
                    <a:pt x="118" y="85"/>
                    <a:pt x="118" y="85"/>
                    <a:pt x="118" y="85"/>
                  </a:cubicBezTo>
                  <a:cubicBezTo>
                    <a:pt x="97" y="85"/>
                    <a:pt x="97" y="85"/>
                    <a:pt x="97" y="85"/>
                  </a:cubicBezTo>
                  <a:cubicBezTo>
                    <a:pt x="97" y="31"/>
                    <a:pt x="97" y="31"/>
                    <a:pt x="97" y="31"/>
                  </a:cubicBezTo>
                  <a:cubicBezTo>
                    <a:pt x="97" y="26"/>
                    <a:pt x="96" y="22"/>
                    <a:pt x="94" y="19"/>
                  </a:cubicBezTo>
                  <a:cubicBezTo>
                    <a:pt x="92" y="17"/>
                    <a:pt x="88" y="15"/>
                    <a:pt x="84" y="15"/>
                  </a:cubicBezTo>
                  <a:cubicBezTo>
                    <a:pt x="82" y="15"/>
                    <a:pt x="80" y="16"/>
                    <a:pt x="78" y="16"/>
                  </a:cubicBezTo>
                  <a:cubicBezTo>
                    <a:pt x="76" y="17"/>
                    <a:pt x="75" y="18"/>
                    <a:pt x="73" y="19"/>
                  </a:cubicBezTo>
                  <a:cubicBezTo>
                    <a:pt x="72" y="21"/>
                    <a:pt x="71" y="22"/>
                    <a:pt x="70" y="24"/>
                  </a:cubicBezTo>
                  <a:cubicBezTo>
                    <a:pt x="69" y="26"/>
                    <a:pt x="69" y="29"/>
                    <a:pt x="69" y="31"/>
                  </a:cubicBezTo>
                  <a:cubicBezTo>
                    <a:pt x="69" y="85"/>
                    <a:pt x="69" y="85"/>
                    <a:pt x="69" y="85"/>
                  </a:cubicBezTo>
                  <a:cubicBezTo>
                    <a:pt x="49" y="85"/>
                    <a:pt x="49" y="85"/>
                    <a:pt x="49" y="85"/>
                  </a:cubicBezTo>
                  <a:cubicBezTo>
                    <a:pt x="49" y="31"/>
                    <a:pt x="49" y="31"/>
                    <a:pt x="49" y="31"/>
                  </a:cubicBezTo>
                  <a:cubicBezTo>
                    <a:pt x="49" y="26"/>
                    <a:pt x="47" y="22"/>
                    <a:pt x="45" y="19"/>
                  </a:cubicBezTo>
                  <a:cubicBezTo>
                    <a:pt x="43" y="17"/>
                    <a:pt x="40" y="15"/>
                    <a:pt x="35" y="15"/>
                  </a:cubicBezTo>
                  <a:cubicBezTo>
                    <a:pt x="32" y="15"/>
                    <a:pt x="29" y="16"/>
                    <a:pt x="27" y="17"/>
                  </a:cubicBezTo>
                  <a:cubicBezTo>
                    <a:pt x="24" y="19"/>
                    <a:pt x="22" y="21"/>
                    <a:pt x="20" y="23"/>
                  </a:cubicBezTo>
                  <a:cubicBezTo>
                    <a:pt x="20" y="85"/>
                    <a:pt x="20" y="85"/>
                    <a:pt x="20"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8" name="Freeform 18">
              <a:extLst>
                <a:ext uri="{FF2B5EF4-FFF2-40B4-BE49-F238E27FC236}">
                  <a16:creationId xmlns:a16="http://schemas.microsoft.com/office/drawing/2014/main" xmlns="" id="{536C743F-4EE6-4B32-9359-F43942453032}"/>
                </a:ext>
              </a:extLst>
            </p:cNvPr>
            <p:cNvSpPr>
              <a:spLocks noEditPoints="1"/>
            </p:cNvSpPr>
            <p:nvPr userDrawn="1"/>
          </p:nvSpPr>
          <p:spPr bwMode="auto">
            <a:xfrm>
              <a:off x="9940758" y="6453507"/>
              <a:ext cx="53906" cy="67382"/>
            </a:xfrm>
            <a:custGeom>
              <a:avLst/>
              <a:gdLst>
                <a:gd name="T0" fmla="*/ 70 w 70"/>
                <a:gd name="T1" fmla="*/ 86 h 87"/>
                <a:gd name="T2" fmla="*/ 61 w 70"/>
                <a:gd name="T3" fmla="*/ 86 h 87"/>
                <a:gd name="T4" fmla="*/ 57 w 70"/>
                <a:gd name="T5" fmla="*/ 85 h 87"/>
                <a:gd name="T6" fmla="*/ 54 w 70"/>
                <a:gd name="T7" fmla="*/ 82 h 87"/>
                <a:gd name="T8" fmla="*/ 53 w 70"/>
                <a:gd name="T9" fmla="*/ 76 h 87"/>
                <a:gd name="T10" fmla="*/ 46 w 70"/>
                <a:gd name="T11" fmla="*/ 81 h 87"/>
                <a:gd name="T12" fmla="*/ 40 w 70"/>
                <a:gd name="T13" fmla="*/ 84 h 87"/>
                <a:gd name="T14" fmla="*/ 33 w 70"/>
                <a:gd name="T15" fmla="*/ 87 h 87"/>
                <a:gd name="T16" fmla="*/ 25 w 70"/>
                <a:gd name="T17" fmla="*/ 87 h 87"/>
                <a:gd name="T18" fmla="*/ 15 w 70"/>
                <a:gd name="T19" fmla="*/ 86 h 87"/>
                <a:gd name="T20" fmla="*/ 7 w 70"/>
                <a:gd name="T21" fmla="*/ 82 h 87"/>
                <a:gd name="T22" fmla="*/ 2 w 70"/>
                <a:gd name="T23" fmla="*/ 74 h 87"/>
                <a:gd name="T24" fmla="*/ 0 w 70"/>
                <a:gd name="T25" fmla="*/ 64 h 87"/>
                <a:gd name="T26" fmla="*/ 3 w 70"/>
                <a:gd name="T27" fmla="*/ 55 h 87"/>
                <a:gd name="T28" fmla="*/ 11 w 70"/>
                <a:gd name="T29" fmla="*/ 47 h 87"/>
                <a:gd name="T30" fmla="*/ 27 w 70"/>
                <a:gd name="T31" fmla="*/ 40 h 87"/>
                <a:gd name="T32" fmla="*/ 51 w 70"/>
                <a:gd name="T33" fmla="*/ 38 h 87"/>
                <a:gd name="T34" fmla="*/ 51 w 70"/>
                <a:gd name="T35" fmla="*/ 33 h 87"/>
                <a:gd name="T36" fmla="*/ 47 w 70"/>
                <a:gd name="T37" fmla="*/ 20 h 87"/>
                <a:gd name="T38" fmla="*/ 37 w 70"/>
                <a:gd name="T39" fmla="*/ 16 h 87"/>
                <a:gd name="T40" fmla="*/ 29 w 70"/>
                <a:gd name="T41" fmla="*/ 17 h 87"/>
                <a:gd name="T42" fmla="*/ 23 w 70"/>
                <a:gd name="T43" fmla="*/ 20 h 87"/>
                <a:gd name="T44" fmla="*/ 18 w 70"/>
                <a:gd name="T45" fmla="*/ 23 h 87"/>
                <a:gd name="T46" fmla="*/ 14 w 70"/>
                <a:gd name="T47" fmla="*/ 24 h 87"/>
                <a:gd name="T48" fmla="*/ 10 w 70"/>
                <a:gd name="T49" fmla="*/ 23 h 87"/>
                <a:gd name="T50" fmla="*/ 8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7 w 70"/>
                <a:gd name="T69" fmla="*/ 73 h 87"/>
                <a:gd name="T70" fmla="*/ 42 w 70"/>
                <a:gd name="T71" fmla="*/ 71 h 87"/>
                <a:gd name="T72" fmla="*/ 46 w 70"/>
                <a:gd name="T73" fmla="*/ 68 h 87"/>
                <a:gd name="T74" fmla="*/ 51 w 70"/>
                <a:gd name="T75" fmla="*/ 64 h 87"/>
                <a:gd name="T76" fmla="*/ 51 w 70"/>
                <a:gd name="T77" fmla="*/ 50 h 87"/>
                <a:gd name="T78" fmla="*/ 36 w 70"/>
                <a:gd name="T79" fmla="*/ 51 h 87"/>
                <a:gd name="T80" fmla="*/ 26 w 70"/>
                <a:gd name="T81" fmla="*/ 54 h 87"/>
                <a:gd name="T82" fmla="*/ 21 w 70"/>
                <a:gd name="T83" fmla="*/ 58 h 87"/>
                <a:gd name="T84" fmla="*/ 20 w 70"/>
                <a:gd name="T85" fmla="*/ 63 h 87"/>
                <a:gd name="T86" fmla="*/ 23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8" y="86"/>
                    <a:pt x="57" y="85"/>
                  </a:cubicBezTo>
                  <a:cubicBezTo>
                    <a:pt x="56" y="85"/>
                    <a:pt x="55" y="83"/>
                    <a:pt x="54" y="82"/>
                  </a:cubicBezTo>
                  <a:cubicBezTo>
                    <a:pt x="53" y="76"/>
                    <a:pt x="53" y="76"/>
                    <a:pt x="53" y="76"/>
                  </a:cubicBezTo>
                  <a:cubicBezTo>
                    <a:pt x="50" y="78"/>
                    <a:pt x="48" y="79"/>
                    <a:pt x="46" y="81"/>
                  </a:cubicBezTo>
                  <a:cubicBezTo>
                    <a:pt x="44" y="82"/>
                    <a:pt x="42" y="83"/>
                    <a:pt x="40" y="84"/>
                  </a:cubicBezTo>
                  <a:cubicBezTo>
                    <a:pt x="38" y="85"/>
                    <a:pt x="35" y="86"/>
                    <a:pt x="33" y="87"/>
                  </a:cubicBezTo>
                  <a:cubicBezTo>
                    <a:pt x="30" y="87"/>
                    <a:pt x="28" y="87"/>
                    <a:pt x="25" y="87"/>
                  </a:cubicBezTo>
                  <a:cubicBezTo>
                    <a:pt x="21" y="87"/>
                    <a:pt x="18" y="87"/>
                    <a:pt x="15" y="86"/>
                  </a:cubicBezTo>
                  <a:cubicBezTo>
                    <a:pt x="12" y="85"/>
                    <a:pt x="9" y="83"/>
                    <a:pt x="7" y="82"/>
                  </a:cubicBezTo>
                  <a:cubicBezTo>
                    <a:pt x="5" y="80"/>
                    <a:pt x="3" y="77"/>
                    <a:pt x="2" y="74"/>
                  </a:cubicBezTo>
                  <a:cubicBezTo>
                    <a:pt x="1" y="71"/>
                    <a:pt x="0" y="68"/>
                    <a:pt x="0" y="64"/>
                  </a:cubicBezTo>
                  <a:cubicBezTo>
                    <a:pt x="0" y="61"/>
                    <a:pt x="1" y="58"/>
                    <a:pt x="3" y="55"/>
                  </a:cubicBezTo>
                  <a:cubicBezTo>
                    <a:pt x="4" y="52"/>
                    <a:pt x="7" y="49"/>
                    <a:pt x="11" y="47"/>
                  </a:cubicBezTo>
                  <a:cubicBezTo>
                    <a:pt x="15" y="44"/>
                    <a:pt x="20" y="42"/>
                    <a:pt x="27" y="40"/>
                  </a:cubicBezTo>
                  <a:cubicBezTo>
                    <a:pt x="33" y="39"/>
                    <a:pt x="41" y="38"/>
                    <a:pt x="51" y="38"/>
                  </a:cubicBezTo>
                  <a:cubicBezTo>
                    <a:pt x="51" y="33"/>
                    <a:pt x="51" y="33"/>
                    <a:pt x="51" y="33"/>
                  </a:cubicBezTo>
                  <a:cubicBezTo>
                    <a:pt x="51" y="27"/>
                    <a:pt x="49" y="23"/>
                    <a:pt x="47" y="20"/>
                  </a:cubicBezTo>
                  <a:cubicBezTo>
                    <a:pt x="45" y="18"/>
                    <a:pt x="41" y="16"/>
                    <a:pt x="37" y="16"/>
                  </a:cubicBezTo>
                  <a:cubicBezTo>
                    <a:pt x="33" y="16"/>
                    <a:pt x="31" y="17"/>
                    <a:pt x="29" y="17"/>
                  </a:cubicBezTo>
                  <a:cubicBezTo>
                    <a:pt x="26" y="18"/>
                    <a:pt x="24" y="19"/>
                    <a:pt x="23" y="20"/>
                  </a:cubicBezTo>
                  <a:cubicBezTo>
                    <a:pt x="21" y="21"/>
                    <a:pt x="20" y="22"/>
                    <a:pt x="18" y="23"/>
                  </a:cubicBezTo>
                  <a:cubicBezTo>
                    <a:pt x="17" y="23"/>
                    <a:pt x="15" y="24"/>
                    <a:pt x="14" y="24"/>
                  </a:cubicBezTo>
                  <a:cubicBezTo>
                    <a:pt x="12" y="24"/>
                    <a:pt x="11" y="23"/>
                    <a:pt x="10" y="23"/>
                  </a:cubicBezTo>
                  <a:cubicBezTo>
                    <a:pt x="9" y="22"/>
                    <a:pt x="9" y="21"/>
                    <a:pt x="8" y="20"/>
                  </a:cubicBezTo>
                  <a:cubicBezTo>
                    <a:pt x="4" y="14"/>
                    <a:pt x="4" y="14"/>
                    <a:pt x="4" y="14"/>
                  </a:cubicBezTo>
                  <a:cubicBezTo>
                    <a:pt x="14" y="5"/>
                    <a:pt x="26" y="0"/>
                    <a:pt x="39" y="0"/>
                  </a:cubicBezTo>
                  <a:cubicBezTo>
                    <a:pt x="44" y="0"/>
                    <a:pt x="49" y="1"/>
                    <a:pt x="52" y="3"/>
                  </a:cubicBezTo>
                  <a:cubicBezTo>
                    <a:pt x="56" y="4"/>
                    <a:pt x="60" y="7"/>
                    <a:pt x="62" y="9"/>
                  </a:cubicBezTo>
                  <a:cubicBezTo>
                    <a:pt x="65" y="12"/>
                    <a:pt x="67" y="16"/>
                    <a:pt x="68" y="20"/>
                  </a:cubicBezTo>
                  <a:cubicBezTo>
                    <a:pt x="70" y="24"/>
                    <a:pt x="70" y="28"/>
                    <a:pt x="70" y="33"/>
                  </a:cubicBezTo>
                  <a:lnTo>
                    <a:pt x="70" y="86"/>
                  </a:lnTo>
                  <a:close/>
                  <a:moveTo>
                    <a:pt x="31" y="73"/>
                  </a:moveTo>
                  <a:cubicBezTo>
                    <a:pt x="33" y="73"/>
                    <a:pt x="35" y="73"/>
                    <a:pt x="37" y="73"/>
                  </a:cubicBezTo>
                  <a:cubicBezTo>
                    <a:pt x="39" y="72"/>
                    <a:pt x="40" y="72"/>
                    <a:pt x="42" y="71"/>
                  </a:cubicBezTo>
                  <a:cubicBezTo>
                    <a:pt x="43" y="70"/>
                    <a:pt x="45" y="69"/>
                    <a:pt x="46" y="68"/>
                  </a:cubicBezTo>
                  <a:cubicBezTo>
                    <a:pt x="48" y="67"/>
                    <a:pt x="49" y="66"/>
                    <a:pt x="51" y="64"/>
                  </a:cubicBezTo>
                  <a:cubicBezTo>
                    <a:pt x="51" y="50"/>
                    <a:pt x="51" y="50"/>
                    <a:pt x="51" y="50"/>
                  </a:cubicBezTo>
                  <a:cubicBezTo>
                    <a:pt x="45" y="50"/>
                    <a:pt x="40" y="51"/>
                    <a:pt x="36" y="51"/>
                  </a:cubicBezTo>
                  <a:cubicBezTo>
                    <a:pt x="32" y="52"/>
                    <a:pt x="29" y="53"/>
                    <a:pt x="26" y="54"/>
                  </a:cubicBezTo>
                  <a:cubicBezTo>
                    <a:pt x="24" y="55"/>
                    <a:pt x="22" y="57"/>
                    <a:pt x="21" y="58"/>
                  </a:cubicBezTo>
                  <a:cubicBezTo>
                    <a:pt x="20" y="60"/>
                    <a:pt x="20" y="62"/>
                    <a:pt x="20" y="63"/>
                  </a:cubicBezTo>
                  <a:cubicBezTo>
                    <a:pt x="20" y="67"/>
                    <a:pt x="21" y="69"/>
                    <a:pt x="23" y="71"/>
                  </a:cubicBezTo>
                  <a:cubicBezTo>
                    <a:pt x="25" y="73"/>
                    <a:pt x="28"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39" name="Freeform 19">
              <a:extLst>
                <a:ext uri="{FF2B5EF4-FFF2-40B4-BE49-F238E27FC236}">
                  <a16:creationId xmlns:a16="http://schemas.microsoft.com/office/drawing/2014/main" xmlns="" id="{8D8C2AEA-A985-471B-91B1-3464EC01E1C5}"/>
                </a:ext>
              </a:extLst>
            </p:cNvPr>
            <p:cNvSpPr>
              <a:spLocks noEditPoints="1"/>
            </p:cNvSpPr>
            <p:nvPr userDrawn="1"/>
          </p:nvSpPr>
          <p:spPr bwMode="auto">
            <a:xfrm>
              <a:off x="10016563" y="6425431"/>
              <a:ext cx="20215" cy="94335"/>
            </a:xfrm>
            <a:custGeom>
              <a:avLst/>
              <a:gdLst>
                <a:gd name="T0" fmla="*/ 26 w 26"/>
                <a:gd name="T1" fmla="*/ 13 h 122"/>
                <a:gd name="T2" fmla="*/ 25 w 26"/>
                <a:gd name="T3" fmla="*/ 18 h 122"/>
                <a:gd name="T4" fmla="*/ 22 w 26"/>
                <a:gd name="T5" fmla="*/ 22 h 122"/>
                <a:gd name="T6" fmla="*/ 18 w 26"/>
                <a:gd name="T7" fmla="*/ 25 h 122"/>
                <a:gd name="T8" fmla="*/ 13 w 26"/>
                <a:gd name="T9" fmla="*/ 26 h 122"/>
                <a:gd name="T10" fmla="*/ 8 w 26"/>
                <a:gd name="T11" fmla="*/ 25 h 122"/>
                <a:gd name="T12" fmla="*/ 4 w 26"/>
                <a:gd name="T13" fmla="*/ 22 h 122"/>
                <a:gd name="T14" fmla="*/ 1 w 26"/>
                <a:gd name="T15" fmla="*/ 18 h 122"/>
                <a:gd name="T16" fmla="*/ 0 w 26"/>
                <a:gd name="T17" fmla="*/ 13 h 122"/>
                <a:gd name="T18" fmla="*/ 1 w 26"/>
                <a:gd name="T19" fmla="*/ 8 h 122"/>
                <a:gd name="T20" fmla="*/ 4 w 26"/>
                <a:gd name="T21" fmla="*/ 4 h 122"/>
                <a:gd name="T22" fmla="*/ 8 w 26"/>
                <a:gd name="T23" fmla="*/ 1 h 122"/>
                <a:gd name="T24" fmla="*/ 13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3 w 26"/>
                <a:gd name="T39" fmla="*/ 122 h 122"/>
                <a:gd name="T40" fmla="*/ 3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3" y="26"/>
                  </a:cubicBezTo>
                  <a:cubicBezTo>
                    <a:pt x="11" y="26"/>
                    <a:pt x="9" y="26"/>
                    <a:pt x="8" y="25"/>
                  </a:cubicBezTo>
                  <a:cubicBezTo>
                    <a:pt x="6" y="24"/>
                    <a:pt x="5" y="23"/>
                    <a:pt x="4" y="22"/>
                  </a:cubicBezTo>
                  <a:cubicBezTo>
                    <a:pt x="3" y="21"/>
                    <a:pt x="2" y="20"/>
                    <a:pt x="1" y="18"/>
                  </a:cubicBezTo>
                  <a:cubicBezTo>
                    <a:pt x="0" y="17"/>
                    <a:pt x="0" y="15"/>
                    <a:pt x="0" y="13"/>
                  </a:cubicBezTo>
                  <a:cubicBezTo>
                    <a:pt x="0" y="12"/>
                    <a:pt x="0" y="10"/>
                    <a:pt x="1" y="8"/>
                  </a:cubicBezTo>
                  <a:cubicBezTo>
                    <a:pt x="2" y="7"/>
                    <a:pt x="3" y="5"/>
                    <a:pt x="4" y="4"/>
                  </a:cubicBezTo>
                  <a:cubicBezTo>
                    <a:pt x="5" y="3"/>
                    <a:pt x="6" y="2"/>
                    <a:pt x="8" y="1"/>
                  </a:cubicBezTo>
                  <a:cubicBezTo>
                    <a:pt x="9" y="1"/>
                    <a:pt x="11" y="0"/>
                    <a:pt x="13"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3" y="122"/>
                    <a:pt x="3" y="122"/>
                    <a:pt x="3" y="122"/>
                  </a:cubicBezTo>
                  <a:cubicBezTo>
                    <a:pt x="3" y="38"/>
                    <a:pt x="3" y="38"/>
                    <a:pt x="3"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0" name="Freeform 20">
              <a:extLst>
                <a:ext uri="{FF2B5EF4-FFF2-40B4-BE49-F238E27FC236}">
                  <a16:creationId xmlns:a16="http://schemas.microsoft.com/office/drawing/2014/main" xmlns="" id="{9B621BCF-C1AF-4479-B064-3284EDF8BC66}"/>
                </a:ext>
              </a:extLst>
            </p:cNvPr>
            <p:cNvSpPr>
              <a:spLocks/>
            </p:cNvSpPr>
            <p:nvPr userDrawn="1"/>
          </p:nvSpPr>
          <p:spPr bwMode="auto">
            <a:xfrm>
              <a:off x="10058677" y="6454068"/>
              <a:ext cx="56713" cy="65697"/>
            </a:xfrm>
            <a:custGeom>
              <a:avLst/>
              <a:gdLst>
                <a:gd name="T0" fmla="*/ 0 w 74"/>
                <a:gd name="T1" fmla="*/ 85 h 85"/>
                <a:gd name="T2" fmla="*/ 0 w 74"/>
                <a:gd name="T3" fmla="*/ 1 h 85"/>
                <a:gd name="T4" fmla="*/ 13 w 74"/>
                <a:gd name="T5" fmla="*/ 1 h 85"/>
                <a:gd name="T6" fmla="*/ 18 w 74"/>
                <a:gd name="T7" fmla="*/ 5 h 85"/>
                <a:gd name="T8" fmla="*/ 19 w 74"/>
                <a:gd name="T9" fmla="*/ 11 h 85"/>
                <a:gd name="T10" fmla="*/ 25 w 74"/>
                <a:gd name="T11" fmla="*/ 6 h 85"/>
                <a:gd name="T12" fmla="*/ 31 w 74"/>
                <a:gd name="T13" fmla="*/ 3 h 85"/>
                <a:gd name="T14" fmla="*/ 38 w 74"/>
                <a:gd name="T15" fmla="*/ 0 h 85"/>
                <a:gd name="T16" fmla="*/ 45 w 74"/>
                <a:gd name="T17" fmla="*/ 0 h 85"/>
                <a:gd name="T18" fmla="*/ 58 w 74"/>
                <a:gd name="T19" fmla="*/ 2 h 85"/>
                <a:gd name="T20" fmla="*/ 67 w 74"/>
                <a:gd name="T21" fmla="*/ 8 h 85"/>
                <a:gd name="T22" fmla="*/ 72 w 74"/>
                <a:gd name="T23" fmla="*/ 18 h 85"/>
                <a:gd name="T24" fmla="*/ 74 w 74"/>
                <a:gd name="T25" fmla="*/ 31 h 85"/>
                <a:gd name="T26" fmla="*/ 74 w 74"/>
                <a:gd name="T27" fmla="*/ 85 h 85"/>
                <a:gd name="T28" fmla="*/ 54 w 74"/>
                <a:gd name="T29" fmla="*/ 85 h 85"/>
                <a:gd name="T30" fmla="*/ 54 w 74"/>
                <a:gd name="T31" fmla="*/ 31 h 85"/>
                <a:gd name="T32" fmla="*/ 50 w 74"/>
                <a:gd name="T33" fmla="*/ 19 h 85"/>
                <a:gd name="T34" fmla="*/ 39 w 74"/>
                <a:gd name="T35" fmla="*/ 15 h 85"/>
                <a:gd name="T36" fmla="*/ 29 w 74"/>
                <a:gd name="T37" fmla="*/ 18 h 85"/>
                <a:gd name="T38" fmla="*/ 21 w 74"/>
                <a:gd name="T39" fmla="*/ 24 h 85"/>
                <a:gd name="T40" fmla="*/ 21 w 74"/>
                <a:gd name="T41" fmla="*/ 85 h 85"/>
                <a:gd name="T42" fmla="*/ 0 w 74"/>
                <a:gd name="T4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4" h="85">
                  <a:moveTo>
                    <a:pt x="0" y="85"/>
                  </a:moveTo>
                  <a:cubicBezTo>
                    <a:pt x="0" y="1"/>
                    <a:pt x="0" y="1"/>
                    <a:pt x="0" y="1"/>
                  </a:cubicBezTo>
                  <a:cubicBezTo>
                    <a:pt x="13" y="1"/>
                    <a:pt x="13" y="1"/>
                    <a:pt x="13" y="1"/>
                  </a:cubicBezTo>
                  <a:cubicBezTo>
                    <a:pt x="15" y="1"/>
                    <a:pt x="17" y="2"/>
                    <a:pt x="18" y="5"/>
                  </a:cubicBezTo>
                  <a:cubicBezTo>
                    <a:pt x="19" y="11"/>
                    <a:pt x="19" y="11"/>
                    <a:pt x="19" y="11"/>
                  </a:cubicBezTo>
                  <a:cubicBezTo>
                    <a:pt x="21" y="9"/>
                    <a:pt x="23" y="8"/>
                    <a:pt x="25" y="6"/>
                  </a:cubicBezTo>
                  <a:cubicBezTo>
                    <a:pt x="27" y="5"/>
                    <a:pt x="29" y="4"/>
                    <a:pt x="31" y="3"/>
                  </a:cubicBezTo>
                  <a:cubicBezTo>
                    <a:pt x="33" y="2"/>
                    <a:pt x="35" y="1"/>
                    <a:pt x="38" y="0"/>
                  </a:cubicBezTo>
                  <a:cubicBezTo>
                    <a:pt x="40" y="0"/>
                    <a:pt x="43" y="0"/>
                    <a:pt x="45" y="0"/>
                  </a:cubicBezTo>
                  <a:cubicBezTo>
                    <a:pt x="50" y="0"/>
                    <a:pt x="54" y="0"/>
                    <a:pt x="58" y="2"/>
                  </a:cubicBezTo>
                  <a:cubicBezTo>
                    <a:pt x="61" y="3"/>
                    <a:pt x="64" y="6"/>
                    <a:pt x="67" y="8"/>
                  </a:cubicBezTo>
                  <a:cubicBezTo>
                    <a:pt x="69" y="11"/>
                    <a:pt x="71" y="15"/>
                    <a:pt x="72" y="18"/>
                  </a:cubicBezTo>
                  <a:cubicBezTo>
                    <a:pt x="73" y="22"/>
                    <a:pt x="74" y="27"/>
                    <a:pt x="74" y="31"/>
                  </a:cubicBezTo>
                  <a:cubicBezTo>
                    <a:pt x="74" y="85"/>
                    <a:pt x="74" y="85"/>
                    <a:pt x="74" y="85"/>
                  </a:cubicBezTo>
                  <a:cubicBezTo>
                    <a:pt x="54" y="85"/>
                    <a:pt x="54" y="85"/>
                    <a:pt x="54" y="85"/>
                  </a:cubicBezTo>
                  <a:cubicBezTo>
                    <a:pt x="54" y="31"/>
                    <a:pt x="54" y="31"/>
                    <a:pt x="54" y="31"/>
                  </a:cubicBezTo>
                  <a:cubicBezTo>
                    <a:pt x="54" y="26"/>
                    <a:pt x="52" y="22"/>
                    <a:pt x="50" y="19"/>
                  </a:cubicBezTo>
                  <a:cubicBezTo>
                    <a:pt x="48" y="17"/>
                    <a:pt x="44" y="15"/>
                    <a:pt x="39" y="15"/>
                  </a:cubicBezTo>
                  <a:cubicBezTo>
                    <a:pt x="36" y="15"/>
                    <a:pt x="32" y="16"/>
                    <a:pt x="29" y="18"/>
                  </a:cubicBezTo>
                  <a:cubicBezTo>
                    <a:pt x="26" y="19"/>
                    <a:pt x="23" y="21"/>
                    <a:pt x="21" y="24"/>
                  </a:cubicBezTo>
                  <a:cubicBezTo>
                    <a:pt x="21" y="85"/>
                    <a:pt x="21" y="85"/>
                    <a:pt x="21" y="85"/>
                  </a:cubicBezTo>
                  <a:lnTo>
                    <a:pt x="0" y="8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1" name="Freeform 21">
              <a:extLst>
                <a:ext uri="{FF2B5EF4-FFF2-40B4-BE49-F238E27FC236}">
                  <a16:creationId xmlns:a16="http://schemas.microsoft.com/office/drawing/2014/main" xmlns="" id="{5511807A-B09D-4253-BEB5-24D5CB146C71}"/>
                </a:ext>
              </a:extLst>
            </p:cNvPr>
            <p:cNvSpPr>
              <a:spLocks noEditPoints="1"/>
            </p:cNvSpPr>
            <p:nvPr userDrawn="1"/>
          </p:nvSpPr>
          <p:spPr bwMode="auto">
            <a:xfrm>
              <a:off x="10166488" y="6453507"/>
              <a:ext cx="53906" cy="67382"/>
            </a:xfrm>
            <a:custGeom>
              <a:avLst/>
              <a:gdLst>
                <a:gd name="T0" fmla="*/ 70 w 70"/>
                <a:gd name="T1" fmla="*/ 86 h 87"/>
                <a:gd name="T2" fmla="*/ 61 w 70"/>
                <a:gd name="T3" fmla="*/ 86 h 87"/>
                <a:gd name="T4" fmla="*/ 56 w 70"/>
                <a:gd name="T5" fmla="*/ 85 h 87"/>
                <a:gd name="T6" fmla="*/ 54 w 70"/>
                <a:gd name="T7" fmla="*/ 82 h 87"/>
                <a:gd name="T8" fmla="*/ 52 w 70"/>
                <a:gd name="T9" fmla="*/ 76 h 87"/>
                <a:gd name="T10" fmla="*/ 46 w 70"/>
                <a:gd name="T11" fmla="*/ 81 h 87"/>
                <a:gd name="T12" fmla="*/ 39 w 70"/>
                <a:gd name="T13" fmla="*/ 84 h 87"/>
                <a:gd name="T14" fmla="*/ 32 w 70"/>
                <a:gd name="T15" fmla="*/ 87 h 87"/>
                <a:gd name="T16" fmla="*/ 24 w 70"/>
                <a:gd name="T17" fmla="*/ 87 h 87"/>
                <a:gd name="T18" fmla="*/ 14 w 70"/>
                <a:gd name="T19" fmla="*/ 86 h 87"/>
                <a:gd name="T20" fmla="*/ 7 w 70"/>
                <a:gd name="T21" fmla="*/ 82 h 87"/>
                <a:gd name="T22" fmla="*/ 2 w 70"/>
                <a:gd name="T23" fmla="*/ 74 h 87"/>
                <a:gd name="T24" fmla="*/ 0 w 70"/>
                <a:gd name="T25" fmla="*/ 64 h 87"/>
                <a:gd name="T26" fmla="*/ 2 w 70"/>
                <a:gd name="T27" fmla="*/ 55 h 87"/>
                <a:gd name="T28" fmla="*/ 11 w 70"/>
                <a:gd name="T29" fmla="*/ 47 h 87"/>
                <a:gd name="T30" fmla="*/ 26 w 70"/>
                <a:gd name="T31" fmla="*/ 40 h 87"/>
                <a:gd name="T32" fmla="*/ 50 w 70"/>
                <a:gd name="T33" fmla="*/ 38 h 87"/>
                <a:gd name="T34" fmla="*/ 50 w 70"/>
                <a:gd name="T35" fmla="*/ 33 h 87"/>
                <a:gd name="T36" fmla="*/ 47 w 70"/>
                <a:gd name="T37" fmla="*/ 20 h 87"/>
                <a:gd name="T38" fmla="*/ 36 w 70"/>
                <a:gd name="T39" fmla="*/ 16 h 87"/>
                <a:gd name="T40" fmla="*/ 28 w 70"/>
                <a:gd name="T41" fmla="*/ 17 h 87"/>
                <a:gd name="T42" fmla="*/ 22 w 70"/>
                <a:gd name="T43" fmla="*/ 20 h 87"/>
                <a:gd name="T44" fmla="*/ 18 w 70"/>
                <a:gd name="T45" fmla="*/ 23 h 87"/>
                <a:gd name="T46" fmla="*/ 13 w 70"/>
                <a:gd name="T47" fmla="*/ 24 h 87"/>
                <a:gd name="T48" fmla="*/ 10 w 70"/>
                <a:gd name="T49" fmla="*/ 23 h 87"/>
                <a:gd name="T50" fmla="*/ 7 w 70"/>
                <a:gd name="T51" fmla="*/ 20 h 87"/>
                <a:gd name="T52" fmla="*/ 4 w 70"/>
                <a:gd name="T53" fmla="*/ 14 h 87"/>
                <a:gd name="T54" fmla="*/ 39 w 70"/>
                <a:gd name="T55" fmla="*/ 0 h 87"/>
                <a:gd name="T56" fmla="*/ 52 w 70"/>
                <a:gd name="T57" fmla="*/ 3 h 87"/>
                <a:gd name="T58" fmla="*/ 62 w 70"/>
                <a:gd name="T59" fmla="*/ 9 h 87"/>
                <a:gd name="T60" fmla="*/ 68 w 70"/>
                <a:gd name="T61" fmla="*/ 20 h 87"/>
                <a:gd name="T62" fmla="*/ 70 w 70"/>
                <a:gd name="T63" fmla="*/ 33 h 87"/>
                <a:gd name="T64" fmla="*/ 70 w 70"/>
                <a:gd name="T65" fmla="*/ 86 h 87"/>
                <a:gd name="T66" fmla="*/ 31 w 70"/>
                <a:gd name="T67" fmla="*/ 73 h 87"/>
                <a:gd name="T68" fmla="*/ 36 w 70"/>
                <a:gd name="T69" fmla="*/ 73 h 87"/>
                <a:gd name="T70" fmla="*/ 41 w 70"/>
                <a:gd name="T71" fmla="*/ 71 h 87"/>
                <a:gd name="T72" fmla="*/ 46 w 70"/>
                <a:gd name="T73" fmla="*/ 68 h 87"/>
                <a:gd name="T74" fmla="*/ 50 w 70"/>
                <a:gd name="T75" fmla="*/ 64 h 87"/>
                <a:gd name="T76" fmla="*/ 50 w 70"/>
                <a:gd name="T77" fmla="*/ 50 h 87"/>
                <a:gd name="T78" fmla="*/ 35 w 70"/>
                <a:gd name="T79" fmla="*/ 51 h 87"/>
                <a:gd name="T80" fmla="*/ 26 w 70"/>
                <a:gd name="T81" fmla="*/ 54 h 87"/>
                <a:gd name="T82" fmla="*/ 21 w 70"/>
                <a:gd name="T83" fmla="*/ 58 h 87"/>
                <a:gd name="T84" fmla="*/ 19 w 70"/>
                <a:gd name="T85" fmla="*/ 63 h 87"/>
                <a:gd name="T86" fmla="*/ 22 w 70"/>
                <a:gd name="T87" fmla="*/ 71 h 87"/>
                <a:gd name="T88" fmla="*/ 31 w 70"/>
                <a:gd name="T89"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87">
                  <a:moveTo>
                    <a:pt x="70" y="86"/>
                  </a:moveTo>
                  <a:cubicBezTo>
                    <a:pt x="61" y="86"/>
                    <a:pt x="61" y="86"/>
                    <a:pt x="61" y="86"/>
                  </a:cubicBezTo>
                  <a:cubicBezTo>
                    <a:pt x="59" y="86"/>
                    <a:pt x="57" y="86"/>
                    <a:pt x="56" y="85"/>
                  </a:cubicBezTo>
                  <a:cubicBezTo>
                    <a:pt x="55" y="85"/>
                    <a:pt x="54" y="83"/>
                    <a:pt x="54" y="82"/>
                  </a:cubicBezTo>
                  <a:cubicBezTo>
                    <a:pt x="52" y="76"/>
                    <a:pt x="52" y="76"/>
                    <a:pt x="52" y="76"/>
                  </a:cubicBezTo>
                  <a:cubicBezTo>
                    <a:pt x="50" y="78"/>
                    <a:pt x="48" y="79"/>
                    <a:pt x="46" y="81"/>
                  </a:cubicBezTo>
                  <a:cubicBezTo>
                    <a:pt x="44" y="82"/>
                    <a:pt x="42" y="83"/>
                    <a:pt x="39" y="84"/>
                  </a:cubicBezTo>
                  <a:cubicBezTo>
                    <a:pt x="37" y="85"/>
                    <a:pt x="35" y="86"/>
                    <a:pt x="32" y="87"/>
                  </a:cubicBezTo>
                  <a:cubicBezTo>
                    <a:pt x="30" y="87"/>
                    <a:pt x="27" y="87"/>
                    <a:pt x="24" y="87"/>
                  </a:cubicBezTo>
                  <a:cubicBezTo>
                    <a:pt x="21" y="87"/>
                    <a:pt x="17" y="87"/>
                    <a:pt x="14" y="86"/>
                  </a:cubicBezTo>
                  <a:cubicBezTo>
                    <a:pt x="11" y="85"/>
                    <a:pt x="9" y="83"/>
                    <a:pt x="7" y="82"/>
                  </a:cubicBezTo>
                  <a:cubicBezTo>
                    <a:pt x="5" y="80"/>
                    <a:pt x="3" y="77"/>
                    <a:pt x="2" y="74"/>
                  </a:cubicBezTo>
                  <a:cubicBezTo>
                    <a:pt x="0" y="71"/>
                    <a:pt x="0" y="68"/>
                    <a:pt x="0" y="64"/>
                  </a:cubicBezTo>
                  <a:cubicBezTo>
                    <a:pt x="0" y="61"/>
                    <a:pt x="1" y="58"/>
                    <a:pt x="2" y="55"/>
                  </a:cubicBezTo>
                  <a:cubicBezTo>
                    <a:pt x="4" y="52"/>
                    <a:pt x="7" y="49"/>
                    <a:pt x="11" y="47"/>
                  </a:cubicBezTo>
                  <a:cubicBezTo>
                    <a:pt x="15" y="44"/>
                    <a:pt x="20" y="42"/>
                    <a:pt x="26" y="40"/>
                  </a:cubicBezTo>
                  <a:cubicBezTo>
                    <a:pt x="33" y="39"/>
                    <a:pt x="41" y="38"/>
                    <a:pt x="50" y="38"/>
                  </a:cubicBezTo>
                  <a:cubicBezTo>
                    <a:pt x="50" y="33"/>
                    <a:pt x="50" y="33"/>
                    <a:pt x="50" y="33"/>
                  </a:cubicBezTo>
                  <a:cubicBezTo>
                    <a:pt x="50" y="27"/>
                    <a:pt x="49" y="23"/>
                    <a:pt x="47" y="20"/>
                  </a:cubicBezTo>
                  <a:cubicBezTo>
                    <a:pt x="44" y="18"/>
                    <a:pt x="41" y="16"/>
                    <a:pt x="36" y="16"/>
                  </a:cubicBezTo>
                  <a:cubicBezTo>
                    <a:pt x="33" y="16"/>
                    <a:pt x="30" y="17"/>
                    <a:pt x="28" y="17"/>
                  </a:cubicBezTo>
                  <a:cubicBezTo>
                    <a:pt x="26" y="18"/>
                    <a:pt x="24" y="19"/>
                    <a:pt x="22" y="20"/>
                  </a:cubicBezTo>
                  <a:cubicBezTo>
                    <a:pt x="21" y="21"/>
                    <a:pt x="19" y="22"/>
                    <a:pt x="18" y="23"/>
                  </a:cubicBezTo>
                  <a:cubicBezTo>
                    <a:pt x="17" y="23"/>
                    <a:pt x="15" y="24"/>
                    <a:pt x="13" y="24"/>
                  </a:cubicBezTo>
                  <a:cubicBezTo>
                    <a:pt x="12" y="24"/>
                    <a:pt x="11" y="23"/>
                    <a:pt x="10" y="23"/>
                  </a:cubicBezTo>
                  <a:cubicBezTo>
                    <a:pt x="9" y="22"/>
                    <a:pt x="8" y="21"/>
                    <a:pt x="7" y="20"/>
                  </a:cubicBezTo>
                  <a:cubicBezTo>
                    <a:pt x="4" y="14"/>
                    <a:pt x="4" y="14"/>
                    <a:pt x="4" y="14"/>
                  </a:cubicBezTo>
                  <a:cubicBezTo>
                    <a:pt x="13" y="5"/>
                    <a:pt x="25" y="0"/>
                    <a:pt x="39" y="0"/>
                  </a:cubicBezTo>
                  <a:cubicBezTo>
                    <a:pt x="44" y="0"/>
                    <a:pt x="48" y="1"/>
                    <a:pt x="52" y="3"/>
                  </a:cubicBezTo>
                  <a:cubicBezTo>
                    <a:pt x="56" y="4"/>
                    <a:pt x="59" y="7"/>
                    <a:pt x="62" y="9"/>
                  </a:cubicBezTo>
                  <a:cubicBezTo>
                    <a:pt x="64" y="12"/>
                    <a:pt x="66" y="16"/>
                    <a:pt x="68" y="20"/>
                  </a:cubicBezTo>
                  <a:cubicBezTo>
                    <a:pt x="69" y="24"/>
                    <a:pt x="70" y="28"/>
                    <a:pt x="70" y="33"/>
                  </a:cubicBezTo>
                  <a:lnTo>
                    <a:pt x="70" y="86"/>
                  </a:lnTo>
                  <a:close/>
                  <a:moveTo>
                    <a:pt x="31" y="73"/>
                  </a:moveTo>
                  <a:cubicBezTo>
                    <a:pt x="33" y="73"/>
                    <a:pt x="35" y="73"/>
                    <a:pt x="36" y="73"/>
                  </a:cubicBezTo>
                  <a:cubicBezTo>
                    <a:pt x="38" y="72"/>
                    <a:pt x="40" y="72"/>
                    <a:pt x="41" y="71"/>
                  </a:cubicBezTo>
                  <a:cubicBezTo>
                    <a:pt x="43" y="70"/>
                    <a:pt x="44" y="69"/>
                    <a:pt x="46" y="68"/>
                  </a:cubicBezTo>
                  <a:cubicBezTo>
                    <a:pt x="47" y="67"/>
                    <a:pt x="49" y="66"/>
                    <a:pt x="50" y="64"/>
                  </a:cubicBezTo>
                  <a:cubicBezTo>
                    <a:pt x="50" y="50"/>
                    <a:pt x="50" y="50"/>
                    <a:pt x="50" y="50"/>
                  </a:cubicBezTo>
                  <a:cubicBezTo>
                    <a:pt x="44" y="50"/>
                    <a:pt x="39" y="51"/>
                    <a:pt x="35" y="51"/>
                  </a:cubicBezTo>
                  <a:cubicBezTo>
                    <a:pt x="31" y="52"/>
                    <a:pt x="28" y="53"/>
                    <a:pt x="26" y="54"/>
                  </a:cubicBezTo>
                  <a:cubicBezTo>
                    <a:pt x="23" y="55"/>
                    <a:pt x="22" y="57"/>
                    <a:pt x="21" y="58"/>
                  </a:cubicBezTo>
                  <a:cubicBezTo>
                    <a:pt x="20" y="60"/>
                    <a:pt x="19" y="62"/>
                    <a:pt x="19" y="63"/>
                  </a:cubicBezTo>
                  <a:cubicBezTo>
                    <a:pt x="19" y="67"/>
                    <a:pt x="20" y="69"/>
                    <a:pt x="22" y="71"/>
                  </a:cubicBezTo>
                  <a:cubicBezTo>
                    <a:pt x="24" y="73"/>
                    <a:pt x="27" y="73"/>
                    <a:pt x="31" y="7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2" name="Freeform 22">
              <a:extLst>
                <a:ext uri="{FF2B5EF4-FFF2-40B4-BE49-F238E27FC236}">
                  <a16:creationId xmlns:a16="http://schemas.microsoft.com/office/drawing/2014/main" xmlns="" id="{0D01DD4A-7BF0-4356-846B-D7AC80881140}"/>
                </a:ext>
              </a:extLst>
            </p:cNvPr>
            <p:cNvSpPr>
              <a:spLocks/>
            </p:cNvSpPr>
            <p:nvPr userDrawn="1"/>
          </p:nvSpPr>
          <p:spPr bwMode="auto">
            <a:xfrm>
              <a:off x="10241731" y="6455191"/>
              <a:ext cx="56152" cy="65697"/>
            </a:xfrm>
            <a:custGeom>
              <a:avLst/>
              <a:gdLst>
                <a:gd name="T0" fmla="*/ 20 w 73"/>
                <a:gd name="T1" fmla="*/ 0 h 85"/>
                <a:gd name="T2" fmla="*/ 20 w 73"/>
                <a:gd name="T3" fmla="*/ 53 h 85"/>
                <a:gd name="T4" fmla="*/ 24 w 73"/>
                <a:gd name="T5" fmla="*/ 65 h 85"/>
                <a:gd name="T6" fmla="*/ 35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5"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7"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3" name="Freeform 23">
              <a:extLst>
                <a:ext uri="{FF2B5EF4-FFF2-40B4-BE49-F238E27FC236}">
                  <a16:creationId xmlns:a16="http://schemas.microsoft.com/office/drawing/2014/main" xmlns="" id="{854843BC-A77E-44AC-9DE6-30C8779D8A3E}"/>
                </a:ext>
              </a:extLst>
            </p:cNvPr>
            <p:cNvSpPr>
              <a:spLocks/>
            </p:cNvSpPr>
            <p:nvPr userDrawn="1"/>
          </p:nvSpPr>
          <p:spPr bwMode="auto">
            <a:xfrm>
              <a:off x="10349543"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4" name="Freeform 24">
              <a:extLst>
                <a:ext uri="{FF2B5EF4-FFF2-40B4-BE49-F238E27FC236}">
                  <a16:creationId xmlns:a16="http://schemas.microsoft.com/office/drawing/2014/main" xmlns="" id="{62589FE7-0515-4CFF-B344-2B7F4D5A4A58}"/>
                </a:ext>
              </a:extLst>
            </p:cNvPr>
            <p:cNvSpPr>
              <a:spLocks noEditPoints="1"/>
            </p:cNvSpPr>
            <p:nvPr userDrawn="1"/>
          </p:nvSpPr>
          <p:spPr bwMode="auto">
            <a:xfrm>
              <a:off x="10416925" y="6454068"/>
              <a:ext cx="101073" cy="66821"/>
            </a:xfrm>
            <a:custGeom>
              <a:avLst/>
              <a:gdLst>
                <a:gd name="T0" fmla="*/ 99 w 132"/>
                <a:gd name="T1" fmla="*/ 0 h 86"/>
                <a:gd name="T2" fmla="*/ 112 w 132"/>
                <a:gd name="T3" fmla="*/ 2 h 86"/>
                <a:gd name="T4" fmla="*/ 123 w 132"/>
                <a:gd name="T5" fmla="*/ 10 h 86"/>
                <a:gd name="T6" fmla="*/ 130 w 132"/>
                <a:gd name="T7" fmla="*/ 23 h 86"/>
                <a:gd name="T8" fmla="*/ 132 w 132"/>
                <a:gd name="T9" fmla="*/ 39 h 86"/>
                <a:gd name="T10" fmla="*/ 132 w 132"/>
                <a:gd name="T11" fmla="*/ 43 h 86"/>
                <a:gd name="T12" fmla="*/ 131 w 132"/>
                <a:gd name="T13" fmla="*/ 45 h 86"/>
                <a:gd name="T14" fmla="*/ 130 w 132"/>
                <a:gd name="T15" fmla="*/ 47 h 86"/>
                <a:gd name="T16" fmla="*/ 128 w 132"/>
                <a:gd name="T17" fmla="*/ 47 h 86"/>
                <a:gd name="T18" fmla="*/ 79 w 132"/>
                <a:gd name="T19" fmla="*/ 47 h 86"/>
                <a:gd name="T20" fmla="*/ 86 w 132"/>
                <a:gd name="T21" fmla="*/ 65 h 86"/>
                <a:gd name="T22" fmla="*/ 100 w 132"/>
                <a:gd name="T23" fmla="*/ 71 h 86"/>
                <a:gd name="T24" fmla="*/ 108 w 132"/>
                <a:gd name="T25" fmla="*/ 69 h 86"/>
                <a:gd name="T26" fmla="*/ 114 w 132"/>
                <a:gd name="T27" fmla="*/ 67 h 86"/>
                <a:gd name="T28" fmla="*/ 118 w 132"/>
                <a:gd name="T29" fmla="*/ 64 h 86"/>
                <a:gd name="T30" fmla="*/ 122 w 132"/>
                <a:gd name="T31" fmla="*/ 63 h 86"/>
                <a:gd name="T32" fmla="*/ 126 w 132"/>
                <a:gd name="T33" fmla="*/ 65 h 86"/>
                <a:gd name="T34" fmla="*/ 132 w 132"/>
                <a:gd name="T35" fmla="*/ 72 h 86"/>
                <a:gd name="T36" fmla="*/ 124 w 132"/>
                <a:gd name="T37" fmla="*/ 79 h 86"/>
                <a:gd name="T38" fmla="*/ 116 w 132"/>
                <a:gd name="T39" fmla="*/ 83 h 86"/>
                <a:gd name="T40" fmla="*/ 107 w 132"/>
                <a:gd name="T41" fmla="*/ 86 h 86"/>
                <a:gd name="T42" fmla="*/ 98 w 132"/>
                <a:gd name="T43" fmla="*/ 86 h 86"/>
                <a:gd name="T44" fmla="*/ 82 w 132"/>
                <a:gd name="T45" fmla="*/ 82 h 86"/>
                <a:gd name="T46" fmla="*/ 69 w 132"/>
                <a:gd name="T47" fmla="*/ 70 h 86"/>
                <a:gd name="T48" fmla="*/ 56 w 132"/>
                <a:gd name="T49" fmla="*/ 82 h 86"/>
                <a:gd name="T50" fmla="*/ 38 w 132"/>
                <a:gd name="T51" fmla="*/ 86 h 86"/>
                <a:gd name="T52" fmla="*/ 22 w 132"/>
                <a:gd name="T53" fmla="*/ 83 h 86"/>
                <a:gd name="T54" fmla="*/ 10 w 132"/>
                <a:gd name="T55" fmla="*/ 74 h 86"/>
                <a:gd name="T56" fmla="*/ 2 w 132"/>
                <a:gd name="T57" fmla="*/ 61 h 86"/>
                <a:gd name="T58" fmla="*/ 0 w 132"/>
                <a:gd name="T59" fmla="*/ 43 h 86"/>
                <a:gd name="T60" fmla="*/ 2 w 132"/>
                <a:gd name="T61" fmla="*/ 25 h 86"/>
                <a:gd name="T62" fmla="*/ 10 w 132"/>
                <a:gd name="T63" fmla="*/ 11 h 86"/>
                <a:gd name="T64" fmla="*/ 23 w 132"/>
                <a:gd name="T65" fmla="*/ 3 h 86"/>
                <a:gd name="T66" fmla="*/ 38 w 132"/>
                <a:gd name="T67" fmla="*/ 0 h 86"/>
                <a:gd name="T68" fmla="*/ 56 w 132"/>
                <a:gd name="T69" fmla="*/ 4 h 86"/>
                <a:gd name="T70" fmla="*/ 69 w 132"/>
                <a:gd name="T71" fmla="*/ 16 h 86"/>
                <a:gd name="T72" fmla="*/ 81 w 132"/>
                <a:gd name="T73" fmla="*/ 4 h 86"/>
                <a:gd name="T74" fmla="*/ 99 w 132"/>
                <a:gd name="T75" fmla="*/ 0 h 86"/>
                <a:gd name="T76" fmla="*/ 40 w 132"/>
                <a:gd name="T77" fmla="*/ 71 h 86"/>
                <a:gd name="T78" fmla="*/ 54 w 132"/>
                <a:gd name="T79" fmla="*/ 64 h 86"/>
                <a:gd name="T80" fmla="*/ 59 w 132"/>
                <a:gd name="T81" fmla="*/ 43 h 86"/>
                <a:gd name="T82" fmla="*/ 54 w 132"/>
                <a:gd name="T83" fmla="*/ 22 h 86"/>
                <a:gd name="T84" fmla="*/ 40 w 132"/>
                <a:gd name="T85" fmla="*/ 15 h 86"/>
                <a:gd name="T86" fmla="*/ 25 w 132"/>
                <a:gd name="T87" fmla="*/ 22 h 86"/>
                <a:gd name="T88" fmla="*/ 20 w 132"/>
                <a:gd name="T89" fmla="*/ 43 h 86"/>
                <a:gd name="T90" fmla="*/ 25 w 132"/>
                <a:gd name="T91" fmla="*/ 64 h 86"/>
                <a:gd name="T92" fmla="*/ 40 w 132"/>
                <a:gd name="T93" fmla="*/ 71 h 86"/>
                <a:gd name="T94" fmla="*/ 98 w 132"/>
                <a:gd name="T95" fmla="*/ 14 h 86"/>
                <a:gd name="T96" fmla="*/ 85 w 132"/>
                <a:gd name="T97" fmla="*/ 19 h 86"/>
                <a:gd name="T98" fmla="*/ 79 w 132"/>
                <a:gd name="T99" fmla="*/ 35 h 86"/>
                <a:gd name="T100" fmla="*/ 114 w 132"/>
                <a:gd name="T101" fmla="*/ 35 h 86"/>
                <a:gd name="T102" fmla="*/ 113 w 132"/>
                <a:gd name="T103" fmla="*/ 27 h 86"/>
                <a:gd name="T104" fmla="*/ 110 w 132"/>
                <a:gd name="T105" fmla="*/ 20 h 86"/>
                <a:gd name="T106" fmla="*/ 105 w 132"/>
                <a:gd name="T107" fmla="*/ 16 h 86"/>
                <a:gd name="T108" fmla="*/ 98 w 132"/>
                <a:gd name="T10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86">
                  <a:moveTo>
                    <a:pt x="99" y="0"/>
                  </a:moveTo>
                  <a:cubicBezTo>
                    <a:pt x="104" y="0"/>
                    <a:pt x="108" y="0"/>
                    <a:pt x="112" y="2"/>
                  </a:cubicBezTo>
                  <a:cubicBezTo>
                    <a:pt x="116" y="4"/>
                    <a:pt x="120" y="7"/>
                    <a:pt x="123" y="10"/>
                  </a:cubicBezTo>
                  <a:cubicBezTo>
                    <a:pt x="126" y="14"/>
                    <a:pt x="128" y="18"/>
                    <a:pt x="130" y="23"/>
                  </a:cubicBezTo>
                  <a:cubicBezTo>
                    <a:pt x="131" y="28"/>
                    <a:pt x="132" y="33"/>
                    <a:pt x="132" y="39"/>
                  </a:cubicBezTo>
                  <a:cubicBezTo>
                    <a:pt x="132" y="41"/>
                    <a:pt x="132" y="42"/>
                    <a:pt x="132" y="43"/>
                  </a:cubicBezTo>
                  <a:cubicBezTo>
                    <a:pt x="132" y="44"/>
                    <a:pt x="132" y="45"/>
                    <a:pt x="131" y="45"/>
                  </a:cubicBezTo>
                  <a:cubicBezTo>
                    <a:pt x="131" y="46"/>
                    <a:pt x="131" y="46"/>
                    <a:pt x="130" y="47"/>
                  </a:cubicBezTo>
                  <a:cubicBezTo>
                    <a:pt x="129" y="47"/>
                    <a:pt x="129" y="47"/>
                    <a:pt x="128" y="47"/>
                  </a:cubicBezTo>
                  <a:cubicBezTo>
                    <a:pt x="79" y="47"/>
                    <a:pt x="79" y="47"/>
                    <a:pt x="79" y="47"/>
                  </a:cubicBezTo>
                  <a:cubicBezTo>
                    <a:pt x="80" y="55"/>
                    <a:pt x="82" y="61"/>
                    <a:pt x="86" y="65"/>
                  </a:cubicBezTo>
                  <a:cubicBezTo>
                    <a:pt x="89" y="69"/>
                    <a:pt x="94" y="71"/>
                    <a:pt x="100" y="71"/>
                  </a:cubicBezTo>
                  <a:cubicBezTo>
                    <a:pt x="103" y="71"/>
                    <a:pt x="106" y="70"/>
                    <a:pt x="108" y="69"/>
                  </a:cubicBezTo>
                  <a:cubicBezTo>
                    <a:pt x="110" y="69"/>
                    <a:pt x="112" y="68"/>
                    <a:pt x="114" y="67"/>
                  </a:cubicBezTo>
                  <a:cubicBezTo>
                    <a:pt x="116" y="66"/>
                    <a:pt x="117" y="65"/>
                    <a:pt x="118" y="64"/>
                  </a:cubicBezTo>
                  <a:cubicBezTo>
                    <a:pt x="120" y="64"/>
                    <a:pt x="121" y="63"/>
                    <a:pt x="122" y="63"/>
                  </a:cubicBezTo>
                  <a:cubicBezTo>
                    <a:pt x="124" y="63"/>
                    <a:pt x="125" y="64"/>
                    <a:pt x="126" y="65"/>
                  </a:cubicBezTo>
                  <a:cubicBezTo>
                    <a:pt x="132" y="72"/>
                    <a:pt x="132" y="72"/>
                    <a:pt x="132" y="72"/>
                  </a:cubicBezTo>
                  <a:cubicBezTo>
                    <a:pt x="130" y="75"/>
                    <a:pt x="127" y="77"/>
                    <a:pt x="124" y="79"/>
                  </a:cubicBezTo>
                  <a:cubicBezTo>
                    <a:pt x="122" y="81"/>
                    <a:pt x="119" y="82"/>
                    <a:pt x="116" y="83"/>
                  </a:cubicBezTo>
                  <a:cubicBezTo>
                    <a:pt x="113" y="84"/>
                    <a:pt x="110" y="85"/>
                    <a:pt x="107" y="86"/>
                  </a:cubicBezTo>
                  <a:cubicBezTo>
                    <a:pt x="104" y="86"/>
                    <a:pt x="101" y="86"/>
                    <a:pt x="98" y="86"/>
                  </a:cubicBezTo>
                  <a:cubicBezTo>
                    <a:pt x="92" y="86"/>
                    <a:pt x="87" y="85"/>
                    <a:pt x="82" y="82"/>
                  </a:cubicBezTo>
                  <a:cubicBezTo>
                    <a:pt x="77" y="80"/>
                    <a:pt x="72" y="75"/>
                    <a:pt x="69" y="70"/>
                  </a:cubicBezTo>
                  <a:cubicBezTo>
                    <a:pt x="66" y="75"/>
                    <a:pt x="61" y="79"/>
                    <a:pt x="56" y="82"/>
                  </a:cubicBezTo>
                  <a:cubicBezTo>
                    <a:pt x="51" y="85"/>
                    <a:pt x="45" y="86"/>
                    <a:pt x="38" y="86"/>
                  </a:cubicBezTo>
                  <a:cubicBezTo>
                    <a:pt x="32" y="86"/>
                    <a:pt x="27" y="85"/>
                    <a:pt x="22" y="83"/>
                  </a:cubicBezTo>
                  <a:cubicBezTo>
                    <a:pt x="18" y="81"/>
                    <a:pt x="14" y="78"/>
                    <a:pt x="10" y="74"/>
                  </a:cubicBezTo>
                  <a:cubicBezTo>
                    <a:pt x="7" y="71"/>
                    <a:pt x="4" y="66"/>
                    <a:pt x="2" y="61"/>
                  </a:cubicBezTo>
                  <a:cubicBezTo>
                    <a:pt x="0" y="55"/>
                    <a:pt x="0" y="49"/>
                    <a:pt x="0" y="43"/>
                  </a:cubicBezTo>
                  <a:cubicBezTo>
                    <a:pt x="0" y="36"/>
                    <a:pt x="0" y="30"/>
                    <a:pt x="2" y="25"/>
                  </a:cubicBezTo>
                  <a:cubicBezTo>
                    <a:pt x="4" y="19"/>
                    <a:pt x="7" y="15"/>
                    <a:pt x="10" y="11"/>
                  </a:cubicBezTo>
                  <a:cubicBezTo>
                    <a:pt x="14" y="7"/>
                    <a:pt x="18" y="5"/>
                    <a:pt x="23" y="3"/>
                  </a:cubicBezTo>
                  <a:cubicBezTo>
                    <a:pt x="27" y="1"/>
                    <a:pt x="33" y="0"/>
                    <a:pt x="38" y="0"/>
                  </a:cubicBezTo>
                  <a:cubicBezTo>
                    <a:pt x="45" y="0"/>
                    <a:pt x="51" y="1"/>
                    <a:pt x="56" y="4"/>
                  </a:cubicBezTo>
                  <a:cubicBezTo>
                    <a:pt x="61" y="7"/>
                    <a:pt x="66" y="11"/>
                    <a:pt x="69" y="16"/>
                  </a:cubicBezTo>
                  <a:cubicBezTo>
                    <a:pt x="72" y="11"/>
                    <a:pt x="76" y="7"/>
                    <a:pt x="81" y="4"/>
                  </a:cubicBezTo>
                  <a:cubicBezTo>
                    <a:pt x="86" y="1"/>
                    <a:pt x="92" y="0"/>
                    <a:pt x="99" y="0"/>
                  </a:cubicBezTo>
                  <a:close/>
                  <a:moveTo>
                    <a:pt x="40" y="71"/>
                  </a:moveTo>
                  <a:cubicBezTo>
                    <a:pt x="46" y="71"/>
                    <a:pt x="51" y="68"/>
                    <a:pt x="54" y="64"/>
                  </a:cubicBezTo>
                  <a:cubicBezTo>
                    <a:pt x="57" y="59"/>
                    <a:pt x="59" y="52"/>
                    <a:pt x="59" y="43"/>
                  </a:cubicBezTo>
                  <a:cubicBezTo>
                    <a:pt x="59" y="34"/>
                    <a:pt x="57" y="27"/>
                    <a:pt x="54" y="22"/>
                  </a:cubicBezTo>
                  <a:cubicBezTo>
                    <a:pt x="51" y="17"/>
                    <a:pt x="46" y="15"/>
                    <a:pt x="40" y="15"/>
                  </a:cubicBezTo>
                  <a:cubicBezTo>
                    <a:pt x="33" y="15"/>
                    <a:pt x="28" y="17"/>
                    <a:pt x="25" y="22"/>
                  </a:cubicBezTo>
                  <a:cubicBezTo>
                    <a:pt x="22" y="27"/>
                    <a:pt x="20" y="34"/>
                    <a:pt x="20" y="43"/>
                  </a:cubicBezTo>
                  <a:cubicBezTo>
                    <a:pt x="20" y="52"/>
                    <a:pt x="22" y="59"/>
                    <a:pt x="25" y="64"/>
                  </a:cubicBezTo>
                  <a:cubicBezTo>
                    <a:pt x="28" y="68"/>
                    <a:pt x="33" y="71"/>
                    <a:pt x="40" y="71"/>
                  </a:cubicBezTo>
                  <a:close/>
                  <a:moveTo>
                    <a:pt x="98" y="14"/>
                  </a:moveTo>
                  <a:cubicBezTo>
                    <a:pt x="92" y="14"/>
                    <a:pt x="88" y="16"/>
                    <a:pt x="85" y="19"/>
                  </a:cubicBezTo>
                  <a:cubicBezTo>
                    <a:pt x="81" y="23"/>
                    <a:pt x="80" y="28"/>
                    <a:pt x="79" y="35"/>
                  </a:cubicBezTo>
                  <a:cubicBezTo>
                    <a:pt x="114" y="35"/>
                    <a:pt x="114" y="35"/>
                    <a:pt x="114" y="35"/>
                  </a:cubicBezTo>
                  <a:cubicBezTo>
                    <a:pt x="114" y="32"/>
                    <a:pt x="114" y="30"/>
                    <a:pt x="113" y="27"/>
                  </a:cubicBezTo>
                  <a:cubicBezTo>
                    <a:pt x="113" y="25"/>
                    <a:pt x="112" y="22"/>
                    <a:pt x="110" y="20"/>
                  </a:cubicBezTo>
                  <a:cubicBezTo>
                    <a:pt x="109" y="18"/>
                    <a:pt x="107" y="17"/>
                    <a:pt x="105" y="16"/>
                  </a:cubicBezTo>
                  <a:cubicBezTo>
                    <a:pt x="103" y="15"/>
                    <a:pt x="101" y="14"/>
                    <a:pt x="98"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5" name="Freeform 25">
              <a:extLst>
                <a:ext uri="{FF2B5EF4-FFF2-40B4-BE49-F238E27FC236}">
                  <a16:creationId xmlns:a16="http://schemas.microsoft.com/office/drawing/2014/main" xmlns="" id="{B1CB4106-5953-41D6-95DA-D7396FF274F9}"/>
                </a:ext>
              </a:extLst>
            </p:cNvPr>
            <p:cNvSpPr>
              <a:spLocks/>
            </p:cNvSpPr>
            <p:nvPr userDrawn="1"/>
          </p:nvSpPr>
          <p:spPr bwMode="auto">
            <a:xfrm>
              <a:off x="10537089" y="6455191"/>
              <a:ext cx="56152" cy="65697"/>
            </a:xfrm>
            <a:custGeom>
              <a:avLst/>
              <a:gdLst>
                <a:gd name="T0" fmla="*/ 20 w 73"/>
                <a:gd name="T1" fmla="*/ 0 h 85"/>
                <a:gd name="T2" fmla="*/ 20 w 73"/>
                <a:gd name="T3" fmla="*/ 53 h 85"/>
                <a:gd name="T4" fmla="*/ 24 w 73"/>
                <a:gd name="T5" fmla="*/ 65 h 85"/>
                <a:gd name="T6" fmla="*/ 34 w 73"/>
                <a:gd name="T7" fmla="*/ 69 h 85"/>
                <a:gd name="T8" fmla="*/ 44 w 73"/>
                <a:gd name="T9" fmla="*/ 67 h 85"/>
                <a:gd name="T10" fmla="*/ 53 w 73"/>
                <a:gd name="T11" fmla="*/ 61 h 85"/>
                <a:gd name="T12" fmla="*/ 53 w 73"/>
                <a:gd name="T13" fmla="*/ 0 h 85"/>
                <a:gd name="T14" fmla="*/ 73 w 73"/>
                <a:gd name="T15" fmla="*/ 0 h 85"/>
                <a:gd name="T16" fmla="*/ 73 w 73"/>
                <a:gd name="T17" fmla="*/ 84 h 85"/>
                <a:gd name="T18" fmla="*/ 61 w 73"/>
                <a:gd name="T19" fmla="*/ 84 h 85"/>
                <a:gd name="T20" fmla="*/ 56 w 73"/>
                <a:gd name="T21" fmla="*/ 80 h 85"/>
                <a:gd name="T22" fmla="*/ 54 w 73"/>
                <a:gd name="T23" fmla="*/ 74 h 85"/>
                <a:gd name="T24" fmla="*/ 49 w 73"/>
                <a:gd name="T25" fmla="*/ 78 h 85"/>
                <a:gd name="T26" fmla="*/ 43 w 73"/>
                <a:gd name="T27" fmla="*/ 82 h 85"/>
                <a:gd name="T28" fmla="*/ 36 w 73"/>
                <a:gd name="T29" fmla="*/ 84 h 85"/>
                <a:gd name="T30" fmla="*/ 28 w 73"/>
                <a:gd name="T31" fmla="*/ 85 h 85"/>
                <a:gd name="T32" fmla="*/ 16 w 73"/>
                <a:gd name="T33" fmla="*/ 83 h 85"/>
                <a:gd name="T34" fmla="*/ 7 w 73"/>
                <a:gd name="T35" fmla="*/ 76 h 85"/>
                <a:gd name="T36" fmla="*/ 2 w 73"/>
                <a:gd name="T37" fmla="*/ 66 h 85"/>
                <a:gd name="T38" fmla="*/ 0 w 73"/>
                <a:gd name="T39" fmla="*/ 53 h 85"/>
                <a:gd name="T40" fmla="*/ 0 w 73"/>
                <a:gd name="T41" fmla="*/ 0 h 85"/>
                <a:gd name="T42" fmla="*/ 20 w 73"/>
                <a:gd name="T4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85">
                  <a:moveTo>
                    <a:pt x="20" y="0"/>
                  </a:moveTo>
                  <a:cubicBezTo>
                    <a:pt x="20" y="53"/>
                    <a:pt x="20" y="53"/>
                    <a:pt x="20" y="53"/>
                  </a:cubicBezTo>
                  <a:cubicBezTo>
                    <a:pt x="20" y="58"/>
                    <a:pt x="21" y="62"/>
                    <a:pt x="24" y="65"/>
                  </a:cubicBezTo>
                  <a:cubicBezTo>
                    <a:pt x="26" y="68"/>
                    <a:pt x="30" y="69"/>
                    <a:pt x="34" y="69"/>
                  </a:cubicBezTo>
                  <a:cubicBezTo>
                    <a:pt x="38" y="69"/>
                    <a:pt x="41" y="69"/>
                    <a:pt x="44" y="67"/>
                  </a:cubicBezTo>
                  <a:cubicBezTo>
                    <a:pt x="47" y="66"/>
                    <a:pt x="50" y="63"/>
                    <a:pt x="53" y="61"/>
                  </a:cubicBezTo>
                  <a:cubicBezTo>
                    <a:pt x="53" y="0"/>
                    <a:pt x="53" y="0"/>
                    <a:pt x="53" y="0"/>
                  </a:cubicBezTo>
                  <a:cubicBezTo>
                    <a:pt x="73" y="0"/>
                    <a:pt x="73" y="0"/>
                    <a:pt x="73" y="0"/>
                  </a:cubicBezTo>
                  <a:cubicBezTo>
                    <a:pt x="73" y="84"/>
                    <a:pt x="73" y="84"/>
                    <a:pt x="73" y="84"/>
                  </a:cubicBezTo>
                  <a:cubicBezTo>
                    <a:pt x="61" y="84"/>
                    <a:pt x="61" y="84"/>
                    <a:pt x="61" y="84"/>
                  </a:cubicBezTo>
                  <a:cubicBezTo>
                    <a:pt x="58" y="84"/>
                    <a:pt x="56" y="83"/>
                    <a:pt x="56" y="80"/>
                  </a:cubicBezTo>
                  <a:cubicBezTo>
                    <a:pt x="54" y="74"/>
                    <a:pt x="54" y="74"/>
                    <a:pt x="54" y="74"/>
                  </a:cubicBezTo>
                  <a:cubicBezTo>
                    <a:pt x="53" y="75"/>
                    <a:pt x="51" y="77"/>
                    <a:pt x="49" y="78"/>
                  </a:cubicBezTo>
                  <a:cubicBezTo>
                    <a:pt x="47" y="80"/>
                    <a:pt x="45" y="81"/>
                    <a:pt x="43" y="82"/>
                  </a:cubicBezTo>
                  <a:cubicBezTo>
                    <a:pt x="41" y="83"/>
                    <a:pt x="39" y="84"/>
                    <a:pt x="36" y="84"/>
                  </a:cubicBezTo>
                  <a:cubicBezTo>
                    <a:pt x="34" y="85"/>
                    <a:pt x="31" y="85"/>
                    <a:pt x="28" y="85"/>
                  </a:cubicBezTo>
                  <a:cubicBezTo>
                    <a:pt x="24" y="85"/>
                    <a:pt x="20" y="84"/>
                    <a:pt x="16" y="83"/>
                  </a:cubicBezTo>
                  <a:cubicBezTo>
                    <a:pt x="13" y="81"/>
                    <a:pt x="10" y="79"/>
                    <a:pt x="7" y="76"/>
                  </a:cubicBezTo>
                  <a:cubicBezTo>
                    <a:pt x="5" y="73"/>
                    <a:pt x="3" y="70"/>
                    <a:pt x="2" y="66"/>
                  </a:cubicBezTo>
                  <a:cubicBezTo>
                    <a:pt x="1" y="62"/>
                    <a:pt x="0" y="58"/>
                    <a:pt x="0" y="53"/>
                  </a:cubicBezTo>
                  <a:cubicBezTo>
                    <a:pt x="0" y="0"/>
                    <a:pt x="0" y="0"/>
                    <a:pt x="0" y="0"/>
                  </a:cubicBezTo>
                  <a:lnTo>
                    <a:pt x="2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6" name="Freeform 26">
              <a:extLst>
                <a:ext uri="{FF2B5EF4-FFF2-40B4-BE49-F238E27FC236}">
                  <a16:creationId xmlns:a16="http://schemas.microsoft.com/office/drawing/2014/main" xmlns="" id="{CF3252BB-DF02-4EA5-B504-732A27DBE4C6}"/>
                </a:ext>
              </a:extLst>
            </p:cNvPr>
            <p:cNvSpPr>
              <a:spLocks/>
            </p:cNvSpPr>
            <p:nvPr userDrawn="1"/>
          </p:nvSpPr>
          <p:spPr bwMode="auto">
            <a:xfrm>
              <a:off x="10617386" y="6453507"/>
              <a:ext cx="40991"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29 w 53"/>
                <a:gd name="T13" fmla="*/ 5 h 86"/>
                <a:gd name="T14" fmla="*/ 43 w 53"/>
                <a:gd name="T15" fmla="*/ 0 h 86"/>
                <a:gd name="T16" fmla="*/ 53 w 53"/>
                <a:gd name="T17" fmla="*/ 3 h 86"/>
                <a:gd name="T18" fmla="*/ 51 w 53"/>
                <a:gd name="T19" fmla="*/ 18 h 86"/>
                <a:gd name="T20" fmla="*/ 50 w 53"/>
                <a:gd name="T21" fmla="*/ 20 h 86"/>
                <a:gd name="T22" fmla="*/ 47 w 53"/>
                <a:gd name="T23" fmla="*/ 21 h 86"/>
                <a:gd name="T24" fmla="*/ 44 w 53"/>
                <a:gd name="T25" fmla="*/ 20 h 86"/>
                <a:gd name="T26" fmla="*/ 38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29" y="5"/>
                  </a:cubicBezTo>
                  <a:cubicBezTo>
                    <a:pt x="33" y="2"/>
                    <a:pt x="38" y="0"/>
                    <a:pt x="43" y="0"/>
                  </a:cubicBezTo>
                  <a:cubicBezTo>
                    <a:pt x="47" y="0"/>
                    <a:pt x="51" y="1"/>
                    <a:pt x="53" y="3"/>
                  </a:cubicBezTo>
                  <a:cubicBezTo>
                    <a:pt x="51" y="18"/>
                    <a:pt x="51" y="18"/>
                    <a:pt x="51" y="18"/>
                  </a:cubicBezTo>
                  <a:cubicBezTo>
                    <a:pt x="51" y="19"/>
                    <a:pt x="50" y="20"/>
                    <a:pt x="50" y="20"/>
                  </a:cubicBezTo>
                  <a:cubicBezTo>
                    <a:pt x="49" y="21"/>
                    <a:pt x="48" y="21"/>
                    <a:pt x="47" y="21"/>
                  </a:cubicBezTo>
                  <a:cubicBezTo>
                    <a:pt x="47" y="21"/>
                    <a:pt x="45" y="21"/>
                    <a:pt x="44" y="20"/>
                  </a:cubicBezTo>
                  <a:cubicBezTo>
                    <a:pt x="43" y="20"/>
                    <a:pt x="41" y="20"/>
                    <a:pt x="38"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7" name="Freeform 27">
              <a:extLst>
                <a:ext uri="{FF2B5EF4-FFF2-40B4-BE49-F238E27FC236}">
                  <a16:creationId xmlns:a16="http://schemas.microsoft.com/office/drawing/2014/main" xmlns="" id="{5BBFCFA8-24B5-4A4E-9CDC-DAD7FBDA41F3}"/>
                </a:ext>
              </a:extLst>
            </p:cNvPr>
            <p:cNvSpPr>
              <a:spLocks noEditPoints="1"/>
            </p:cNvSpPr>
            <p:nvPr userDrawn="1"/>
          </p:nvSpPr>
          <p:spPr bwMode="auto">
            <a:xfrm>
              <a:off x="10703298" y="6425431"/>
              <a:ext cx="59521" cy="95458"/>
            </a:xfrm>
            <a:custGeom>
              <a:avLst/>
              <a:gdLst>
                <a:gd name="T0" fmla="*/ 65 w 78"/>
                <a:gd name="T1" fmla="*/ 122 h 123"/>
                <a:gd name="T2" fmla="*/ 60 w 78"/>
                <a:gd name="T3" fmla="*/ 118 h 123"/>
                <a:gd name="T4" fmla="*/ 58 w 78"/>
                <a:gd name="T5" fmla="*/ 110 h 123"/>
                <a:gd name="T6" fmla="*/ 53 w 78"/>
                <a:gd name="T7" fmla="*/ 115 h 123"/>
                <a:gd name="T8" fmla="*/ 47 w 78"/>
                <a:gd name="T9" fmla="*/ 120 h 123"/>
                <a:gd name="T10" fmla="*/ 40 w 78"/>
                <a:gd name="T11" fmla="*/ 122 h 123"/>
                <a:gd name="T12" fmla="*/ 31 w 78"/>
                <a:gd name="T13" fmla="*/ 123 h 123"/>
                <a:gd name="T14" fmla="*/ 19 w 78"/>
                <a:gd name="T15" fmla="*/ 120 h 123"/>
                <a:gd name="T16" fmla="*/ 9 w 78"/>
                <a:gd name="T17" fmla="*/ 112 h 123"/>
                <a:gd name="T18" fmla="*/ 2 w 78"/>
                <a:gd name="T19" fmla="*/ 99 h 123"/>
                <a:gd name="T20" fmla="*/ 0 w 78"/>
                <a:gd name="T21" fmla="*/ 80 h 123"/>
                <a:gd name="T22" fmla="*/ 3 w 78"/>
                <a:gd name="T23" fmla="*/ 63 h 123"/>
                <a:gd name="T24" fmla="*/ 10 w 78"/>
                <a:gd name="T25" fmla="*/ 49 h 123"/>
                <a:gd name="T26" fmla="*/ 21 w 78"/>
                <a:gd name="T27" fmla="*/ 40 h 123"/>
                <a:gd name="T28" fmla="*/ 36 w 78"/>
                <a:gd name="T29" fmla="*/ 36 h 123"/>
                <a:gd name="T30" fmla="*/ 48 w 78"/>
                <a:gd name="T31" fmla="*/ 39 h 123"/>
                <a:gd name="T32" fmla="*/ 57 w 78"/>
                <a:gd name="T33" fmla="*/ 45 h 123"/>
                <a:gd name="T34" fmla="*/ 57 w 78"/>
                <a:gd name="T35" fmla="*/ 0 h 123"/>
                <a:gd name="T36" fmla="*/ 78 w 78"/>
                <a:gd name="T37" fmla="*/ 0 h 123"/>
                <a:gd name="T38" fmla="*/ 78 w 78"/>
                <a:gd name="T39" fmla="*/ 122 h 123"/>
                <a:gd name="T40" fmla="*/ 65 w 78"/>
                <a:gd name="T41" fmla="*/ 122 h 123"/>
                <a:gd name="T42" fmla="*/ 38 w 78"/>
                <a:gd name="T43" fmla="*/ 107 h 123"/>
                <a:gd name="T44" fmla="*/ 49 w 78"/>
                <a:gd name="T45" fmla="*/ 104 h 123"/>
                <a:gd name="T46" fmla="*/ 57 w 78"/>
                <a:gd name="T47" fmla="*/ 97 h 123"/>
                <a:gd name="T48" fmla="*/ 57 w 78"/>
                <a:gd name="T49" fmla="*/ 59 h 123"/>
                <a:gd name="T50" fmla="*/ 50 w 78"/>
                <a:gd name="T51" fmla="*/ 53 h 123"/>
                <a:gd name="T52" fmla="*/ 41 w 78"/>
                <a:gd name="T53" fmla="*/ 52 h 123"/>
                <a:gd name="T54" fmla="*/ 33 w 78"/>
                <a:gd name="T55" fmla="*/ 53 h 123"/>
                <a:gd name="T56" fmla="*/ 26 w 78"/>
                <a:gd name="T57" fmla="*/ 59 h 123"/>
                <a:gd name="T58" fmla="*/ 23 w 78"/>
                <a:gd name="T59" fmla="*/ 67 h 123"/>
                <a:gd name="T60" fmla="*/ 21 w 78"/>
                <a:gd name="T61" fmla="*/ 80 h 123"/>
                <a:gd name="T62" fmla="*/ 22 w 78"/>
                <a:gd name="T63" fmla="*/ 93 h 123"/>
                <a:gd name="T64" fmla="*/ 26 w 78"/>
                <a:gd name="T65" fmla="*/ 101 h 123"/>
                <a:gd name="T66" fmla="*/ 31 w 78"/>
                <a:gd name="T67" fmla="*/ 106 h 123"/>
                <a:gd name="T68" fmla="*/ 38 w 78"/>
                <a:gd name="T69" fmla="*/ 10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123">
                  <a:moveTo>
                    <a:pt x="65" y="122"/>
                  </a:moveTo>
                  <a:cubicBezTo>
                    <a:pt x="63" y="122"/>
                    <a:pt x="61" y="121"/>
                    <a:pt x="60" y="118"/>
                  </a:cubicBezTo>
                  <a:cubicBezTo>
                    <a:pt x="58" y="110"/>
                    <a:pt x="58" y="110"/>
                    <a:pt x="58" y="110"/>
                  </a:cubicBezTo>
                  <a:cubicBezTo>
                    <a:pt x="57" y="112"/>
                    <a:pt x="55" y="114"/>
                    <a:pt x="53" y="115"/>
                  </a:cubicBezTo>
                  <a:cubicBezTo>
                    <a:pt x="51" y="117"/>
                    <a:pt x="49" y="118"/>
                    <a:pt x="47" y="120"/>
                  </a:cubicBezTo>
                  <a:cubicBezTo>
                    <a:pt x="45" y="121"/>
                    <a:pt x="42" y="122"/>
                    <a:pt x="40" y="122"/>
                  </a:cubicBezTo>
                  <a:cubicBezTo>
                    <a:pt x="37" y="123"/>
                    <a:pt x="34" y="123"/>
                    <a:pt x="31" y="123"/>
                  </a:cubicBezTo>
                  <a:cubicBezTo>
                    <a:pt x="27" y="123"/>
                    <a:pt x="23" y="122"/>
                    <a:pt x="19" y="120"/>
                  </a:cubicBezTo>
                  <a:cubicBezTo>
                    <a:pt x="15" y="118"/>
                    <a:pt x="12" y="116"/>
                    <a:pt x="9" y="112"/>
                  </a:cubicBezTo>
                  <a:cubicBezTo>
                    <a:pt x="6" y="108"/>
                    <a:pt x="4" y="104"/>
                    <a:pt x="2" y="99"/>
                  </a:cubicBezTo>
                  <a:cubicBezTo>
                    <a:pt x="1" y="93"/>
                    <a:pt x="0" y="87"/>
                    <a:pt x="0" y="80"/>
                  </a:cubicBezTo>
                  <a:cubicBezTo>
                    <a:pt x="0" y="74"/>
                    <a:pt x="1" y="68"/>
                    <a:pt x="3" y="63"/>
                  </a:cubicBezTo>
                  <a:cubicBezTo>
                    <a:pt x="4" y="57"/>
                    <a:pt x="7" y="53"/>
                    <a:pt x="10" y="49"/>
                  </a:cubicBezTo>
                  <a:cubicBezTo>
                    <a:pt x="13" y="45"/>
                    <a:pt x="17" y="42"/>
                    <a:pt x="21" y="40"/>
                  </a:cubicBezTo>
                  <a:cubicBezTo>
                    <a:pt x="26" y="37"/>
                    <a:pt x="31" y="36"/>
                    <a:pt x="36" y="36"/>
                  </a:cubicBezTo>
                  <a:cubicBezTo>
                    <a:pt x="41" y="36"/>
                    <a:pt x="45" y="37"/>
                    <a:pt x="48" y="39"/>
                  </a:cubicBezTo>
                  <a:cubicBezTo>
                    <a:pt x="52" y="40"/>
                    <a:pt x="55" y="42"/>
                    <a:pt x="57" y="45"/>
                  </a:cubicBezTo>
                  <a:cubicBezTo>
                    <a:pt x="57" y="0"/>
                    <a:pt x="57" y="0"/>
                    <a:pt x="57" y="0"/>
                  </a:cubicBezTo>
                  <a:cubicBezTo>
                    <a:pt x="78" y="0"/>
                    <a:pt x="78" y="0"/>
                    <a:pt x="78" y="0"/>
                  </a:cubicBezTo>
                  <a:cubicBezTo>
                    <a:pt x="78" y="122"/>
                    <a:pt x="78" y="122"/>
                    <a:pt x="78" y="122"/>
                  </a:cubicBezTo>
                  <a:lnTo>
                    <a:pt x="65" y="122"/>
                  </a:lnTo>
                  <a:close/>
                  <a:moveTo>
                    <a:pt x="38" y="107"/>
                  </a:moveTo>
                  <a:cubicBezTo>
                    <a:pt x="42" y="107"/>
                    <a:pt x="46" y="106"/>
                    <a:pt x="49" y="104"/>
                  </a:cubicBezTo>
                  <a:cubicBezTo>
                    <a:pt x="52" y="103"/>
                    <a:pt x="55" y="100"/>
                    <a:pt x="57" y="97"/>
                  </a:cubicBezTo>
                  <a:cubicBezTo>
                    <a:pt x="57" y="59"/>
                    <a:pt x="57" y="59"/>
                    <a:pt x="57" y="59"/>
                  </a:cubicBezTo>
                  <a:cubicBezTo>
                    <a:pt x="55" y="57"/>
                    <a:pt x="53" y="55"/>
                    <a:pt x="50" y="53"/>
                  </a:cubicBezTo>
                  <a:cubicBezTo>
                    <a:pt x="47" y="52"/>
                    <a:pt x="44" y="52"/>
                    <a:pt x="41" y="52"/>
                  </a:cubicBezTo>
                  <a:cubicBezTo>
                    <a:pt x="38" y="52"/>
                    <a:pt x="35" y="52"/>
                    <a:pt x="33" y="53"/>
                  </a:cubicBezTo>
                  <a:cubicBezTo>
                    <a:pt x="30" y="55"/>
                    <a:pt x="28" y="56"/>
                    <a:pt x="26" y="59"/>
                  </a:cubicBezTo>
                  <a:cubicBezTo>
                    <a:pt x="25" y="61"/>
                    <a:pt x="23" y="64"/>
                    <a:pt x="23" y="67"/>
                  </a:cubicBezTo>
                  <a:cubicBezTo>
                    <a:pt x="22" y="71"/>
                    <a:pt x="21" y="75"/>
                    <a:pt x="21" y="80"/>
                  </a:cubicBezTo>
                  <a:cubicBezTo>
                    <a:pt x="21" y="85"/>
                    <a:pt x="22" y="89"/>
                    <a:pt x="22" y="93"/>
                  </a:cubicBezTo>
                  <a:cubicBezTo>
                    <a:pt x="23" y="96"/>
                    <a:pt x="24" y="99"/>
                    <a:pt x="26" y="101"/>
                  </a:cubicBezTo>
                  <a:cubicBezTo>
                    <a:pt x="27" y="103"/>
                    <a:pt x="29" y="105"/>
                    <a:pt x="31" y="106"/>
                  </a:cubicBezTo>
                  <a:cubicBezTo>
                    <a:pt x="33" y="107"/>
                    <a:pt x="36" y="107"/>
                    <a:pt x="38"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8" name="Freeform 28">
              <a:extLst>
                <a:ext uri="{FF2B5EF4-FFF2-40B4-BE49-F238E27FC236}">
                  <a16:creationId xmlns:a16="http://schemas.microsoft.com/office/drawing/2014/main" xmlns="" id="{A4FBDBEE-BFBE-4B93-904D-071FA75D2398}"/>
                </a:ext>
              </a:extLst>
            </p:cNvPr>
            <p:cNvSpPr>
              <a:spLocks noEditPoints="1"/>
            </p:cNvSpPr>
            <p:nvPr userDrawn="1"/>
          </p:nvSpPr>
          <p:spPr bwMode="auto">
            <a:xfrm>
              <a:off x="1078303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49" name="Freeform 29">
              <a:extLst>
                <a:ext uri="{FF2B5EF4-FFF2-40B4-BE49-F238E27FC236}">
                  <a16:creationId xmlns:a16="http://schemas.microsoft.com/office/drawing/2014/main" xmlns="" id="{F6E2B1A6-BA29-47A1-AE9C-996440FA1F62}"/>
                </a:ext>
              </a:extLst>
            </p:cNvPr>
            <p:cNvSpPr>
              <a:spLocks/>
            </p:cNvSpPr>
            <p:nvPr userDrawn="1"/>
          </p:nvSpPr>
          <p:spPr bwMode="auto">
            <a:xfrm>
              <a:off x="10855469"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0" name="Freeform 30">
              <a:extLst>
                <a:ext uri="{FF2B5EF4-FFF2-40B4-BE49-F238E27FC236}">
                  <a16:creationId xmlns:a16="http://schemas.microsoft.com/office/drawing/2014/main" xmlns="" id="{EF1580A6-30C0-40E0-BE9E-E04A1A98A04F}"/>
                </a:ext>
              </a:extLst>
            </p:cNvPr>
            <p:cNvSpPr>
              <a:spLocks/>
            </p:cNvSpPr>
            <p:nvPr userDrawn="1"/>
          </p:nvSpPr>
          <p:spPr bwMode="auto">
            <a:xfrm>
              <a:off x="10949804"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1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1"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3"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1" name="Freeform 31">
              <a:extLst>
                <a:ext uri="{FF2B5EF4-FFF2-40B4-BE49-F238E27FC236}">
                  <a16:creationId xmlns:a16="http://schemas.microsoft.com/office/drawing/2014/main" xmlns="" id="{28B3593E-9D7B-4D5B-90BC-7D961B48D35A}"/>
                </a:ext>
              </a:extLst>
            </p:cNvPr>
            <p:cNvSpPr>
              <a:spLocks noEditPoints="1"/>
            </p:cNvSpPr>
            <p:nvPr userDrawn="1"/>
          </p:nvSpPr>
          <p:spPr bwMode="auto">
            <a:xfrm>
              <a:off x="11014378"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59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59"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2" name="Freeform 32">
              <a:extLst>
                <a:ext uri="{FF2B5EF4-FFF2-40B4-BE49-F238E27FC236}">
                  <a16:creationId xmlns:a16="http://schemas.microsoft.com/office/drawing/2014/main" xmlns="" id="{4527C7DC-7C4A-4C1D-ADDD-0B9C78CE82AD}"/>
                </a:ext>
              </a:extLst>
            </p:cNvPr>
            <p:cNvSpPr>
              <a:spLocks/>
            </p:cNvSpPr>
            <p:nvPr userDrawn="1"/>
          </p:nvSpPr>
          <p:spPr bwMode="auto">
            <a:xfrm>
              <a:off x="11092991" y="6453507"/>
              <a:ext cx="40429" cy="66259"/>
            </a:xfrm>
            <a:custGeom>
              <a:avLst/>
              <a:gdLst>
                <a:gd name="T0" fmla="*/ 0 w 53"/>
                <a:gd name="T1" fmla="*/ 86 h 86"/>
                <a:gd name="T2" fmla="*/ 0 w 53"/>
                <a:gd name="T3" fmla="*/ 2 h 86"/>
                <a:gd name="T4" fmla="*/ 12 w 53"/>
                <a:gd name="T5" fmla="*/ 2 h 86"/>
                <a:gd name="T6" fmla="*/ 16 w 53"/>
                <a:gd name="T7" fmla="*/ 3 h 86"/>
                <a:gd name="T8" fmla="*/ 18 w 53"/>
                <a:gd name="T9" fmla="*/ 7 h 86"/>
                <a:gd name="T10" fmla="*/ 19 w 53"/>
                <a:gd name="T11" fmla="*/ 17 h 86"/>
                <a:gd name="T12" fmla="*/ 30 w 53"/>
                <a:gd name="T13" fmla="*/ 5 h 86"/>
                <a:gd name="T14" fmla="*/ 43 w 53"/>
                <a:gd name="T15" fmla="*/ 0 h 86"/>
                <a:gd name="T16" fmla="*/ 53 w 53"/>
                <a:gd name="T17" fmla="*/ 3 h 86"/>
                <a:gd name="T18" fmla="*/ 51 w 53"/>
                <a:gd name="T19" fmla="*/ 18 h 86"/>
                <a:gd name="T20" fmla="*/ 50 w 53"/>
                <a:gd name="T21" fmla="*/ 20 h 86"/>
                <a:gd name="T22" fmla="*/ 48 w 53"/>
                <a:gd name="T23" fmla="*/ 21 h 86"/>
                <a:gd name="T24" fmla="*/ 44 w 53"/>
                <a:gd name="T25" fmla="*/ 20 h 86"/>
                <a:gd name="T26" fmla="*/ 39 w 53"/>
                <a:gd name="T27" fmla="*/ 20 h 86"/>
                <a:gd name="T28" fmla="*/ 28 w 53"/>
                <a:gd name="T29" fmla="*/ 23 h 86"/>
                <a:gd name="T30" fmla="*/ 20 w 53"/>
                <a:gd name="T31" fmla="*/ 34 h 86"/>
                <a:gd name="T32" fmla="*/ 20 w 53"/>
                <a:gd name="T33" fmla="*/ 86 h 86"/>
                <a:gd name="T34" fmla="*/ 0 w 53"/>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86">
                  <a:moveTo>
                    <a:pt x="0" y="86"/>
                  </a:moveTo>
                  <a:cubicBezTo>
                    <a:pt x="0" y="2"/>
                    <a:pt x="0" y="2"/>
                    <a:pt x="0" y="2"/>
                  </a:cubicBezTo>
                  <a:cubicBezTo>
                    <a:pt x="12" y="2"/>
                    <a:pt x="12" y="2"/>
                    <a:pt x="12" y="2"/>
                  </a:cubicBezTo>
                  <a:cubicBezTo>
                    <a:pt x="14" y="2"/>
                    <a:pt x="15" y="2"/>
                    <a:pt x="16" y="3"/>
                  </a:cubicBezTo>
                  <a:cubicBezTo>
                    <a:pt x="17" y="4"/>
                    <a:pt x="17" y="5"/>
                    <a:pt x="18" y="7"/>
                  </a:cubicBezTo>
                  <a:cubicBezTo>
                    <a:pt x="19" y="17"/>
                    <a:pt x="19" y="17"/>
                    <a:pt x="19" y="17"/>
                  </a:cubicBezTo>
                  <a:cubicBezTo>
                    <a:pt x="22" y="12"/>
                    <a:pt x="25" y="8"/>
                    <a:pt x="30" y="5"/>
                  </a:cubicBezTo>
                  <a:cubicBezTo>
                    <a:pt x="34" y="2"/>
                    <a:pt x="38" y="0"/>
                    <a:pt x="43" y="0"/>
                  </a:cubicBezTo>
                  <a:cubicBezTo>
                    <a:pt x="47" y="0"/>
                    <a:pt x="51" y="1"/>
                    <a:pt x="53" y="3"/>
                  </a:cubicBezTo>
                  <a:cubicBezTo>
                    <a:pt x="51" y="18"/>
                    <a:pt x="51" y="18"/>
                    <a:pt x="51" y="18"/>
                  </a:cubicBezTo>
                  <a:cubicBezTo>
                    <a:pt x="51" y="19"/>
                    <a:pt x="50" y="20"/>
                    <a:pt x="50" y="20"/>
                  </a:cubicBezTo>
                  <a:cubicBezTo>
                    <a:pt x="49" y="21"/>
                    <a:pt x="48" y="21"/>
                    <a:pt x="48" y="21"/>
                  </a:cubicBezTo>
                  <a:cubicBezTo>
                    <a:pt x="47" y="21"/>
                    <a:pt x="46" y="21"/>
                    <a:pt x="44" y="20"/>
                  </a:cubicBezTo>
                  <a:cubicBezTo>
                    <a:pt x="43" y="20"/>
                    <a:pt x="41" y="20"/>
                    <a:pt x="39" y="20"/>
                  </a:cubicBezTo>
                  <a:cubicBezTo>
                    <a:pt x="34" y="20"/>
                    <a:pt x="31" y="21"/>
                    <a:pt x="28" y="23"/>
                  </a:cubicBezTo>
                  <a:cubicBezTo>
                    <a:pt x="25" y="26"/>
                    <a:pt x="22" y="29"/>
                    <a:pt x="20" y="34"/>
                  </a:cubicBezTo>
                  <a:cubicBezTo>
                    <a:pt x="20" y="86"/>
                    <a:pt x="20" y="86"/>
                    <a:pt x="20" y="86"/>
                  </a:cubicBezTo>
                  <a:lnTo>
                    <a:pt x="0" y="8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3" name="Freeform 33">
              <a:extLst>
                <a:ext uri="{FF2B5EF4-FFF2-40B4-BE49-F238E27FC236}">
                  <a16:creationId xmlns:a16="http://schemas.microsoft.com/office/drawing/2014/main" xmlns="" id="{55595111-3BD2-42DB-8AF7-74676AC6EB8F}"/>
                </a:ext>
              </a:extLst>
            </p:cNvPr>
            <p:cNvSpPr>
              <a:spLocks/>
            </p:cNvSpPr>
            <p:nvPr userDrawn="1"/>
          </p:nvSpPr>
          <p:spPr bwMode="auto">
            <a:xfrm>
              <a:off x="11144089" y="6455191"/>
              <a:ext cx="65136" cy="64574"/>
            </a:xfrm>
            <a:custGeom>
              <a:avLst/>
              <a:gdLst>
                <a:gd name="T0" fmla="*/ 52 w 85"/>
                <a:gd name="T1" fmla="*/ 84 h 84"/>
                <a:gd name="T2" fmla="*/ 33 w 85"/>
                <a:gd name="T3" fmla="*/ 84 h 84"/>
                <a:gd name="T4" fmla="*/ 0 w 85"/>
                <a:gd name="T5" fmla="*/ 0 h 84"/>
                <a:gd name="T6" fmla="*/ 17 w 85"/>
                <a:gd name="T7" fmla="*/ 0 h 84"/>
                <a:gd name="T8" fmla="*/ 21 w 85"/>
                <a:gd name="T9" fmla="*/ 1 h 84"/>
                <a:gd name="T10" fmla="*/ 23 w 85"/>
                <a:gd name="T11" fmla="*/ 4 h 84"/>
                <a:gd name="T12" fmla="*/ 39 w 85"/>
                <a:gd name="T13" fmla="*/ 49 h 84"/>
                <a:gd name="T14" fmla="*/ 41 w 85"/>
                <a:gd name="T15" fmla="*/ 56 h 84"/>
                <a:gd name="T16" fmla="*/ 43 w 85"/>
                <a:gd name="T17" fmla="*/ 64 h 84"/>
                <a:gd name="T18" fmla="*/ 45 w 85"/>
                <a:gd name="T19" fmla="*/ 56 h 84"/>
                <a:gd name="T20" fmla="*/ 47 w 85"/>
                <a:gd name="T21" fmla="*/ 49 h 84"/>
                <a:gd name="T22" fmla="*/ 64 w 85"/>
                <a:gd name="T23" fmla="*/ 4 h 84"/>
                <a:gd name="T24" fmla="*/ 66 w 85"/>
                <a:gd name="T25" fmla="*/ 1 h 84"/>
                <a:gd name="T26" fmla="*/ 69 w 85"/>
                <a:gd name="T27" fmla="*/ 0 h 84"/>
                <a:gd name="T28" fmla="*/ 85 w 85"/>
                <a:gd name="T29" fmla="*/ 0 h 84"/>
                <a:gd name="T30" fmla="*/ 52 w 85"/>
                <a:gd name="T3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4">
                  <a:moveTo>
                    <a:pt x="52" y="84"/>
                  </a:moveTo>
                  <a:cubicBezTo>
                    <a:pt x="33" y="84"/>
                    <a:pt x="33" y="84"/>
                    <a:pt x="33" y="84"/>
                  </a:cubicBezTo>
                  <a:cubicBezTo>
                    <a:pt x="0" y="0"/>
                    <a:pt x="0" y="0"/>
                    <a:pt x="0" y="0"/>
                  </a:cubicBezTo>
                  <a:cubicBezTo>
                    <a:pt x="17" y="0"/>
                    <a:pt x="17" y="0"/>
                    <a:pt x="17" y="0"/>
                  </a:cubicBezTo>
                  <a:cubicBezTo>
                    <a:pt x="18" y="0"/>
                    <a:pt x="20" y="0"/>
                    <a:pt x="21" y="1"/>
                  </a:cubicBezTo>
                  <a:cubicBezTo>
                    <a:pt x="22" y="2"/>
                    <a:pt x="22" y="3"/>
                    <a:pt x="23" y="4"/>
                  </a:cubicBezTo>
                  <a:cubicBezTo>
                    <a:pt x="39" y="49"/>
                    <a:pt x="39" y="49"/>
                    <a:pt x="39" y="49"/>
                  </a:cubicBezTo>
                  <a:cubicBezTo>
                    <a:pt x="40" y="51"/>
                    <a:pt x="41" y="54"/>
                    <a:pt x="41" y="56"/>
                  </a:cubicBezTo>
                  <a:cubicBezTo>
                    <a:pt x="42" y="59"/>
                    <a:pt x="42" y="61"/>
                    <a:pt x="43" y="64"/>
                  </a:cubicBezTo>
                  <a:cubicBezTo>
                    <a:pt x="43" y="61"/>
                    <a:pt x="44" y="59"/>
                    <a:pt x="45" y="56"/>
                  </a:cubicBezTo>
                  <a:cubicBezTo>
                    <a:pt x="45" y="54"/>
                    <a:pt x="46" y="51"/>
                    <a:pt x="47" y="49"/>
                  </a:cubicBezTo>
                  <a:cubicBezTo>
                    <a:pt x="64" y="4"/>
                    <a:pt x="64" y="4"/>
                    <a:pt x="64" y="4"/>
                  </a:cubicBezTo>
                  <a:cubicBezTo>
                    <a:pt x="64" y="3"/>
                    <a:pt x="65" y="2"/>
                    <a:pt x="66" y="1"/>
                  </a:cubicBezTo>
                  <a:cubicBezTo>
                    <a:pt x="67" y="0"/>
                    <a:pt x="68" y="0"/>
                    <a:pt x="69" y="0"/>
                  </a:cubicBezTo>
                  <a:cubicBezTo>
                    <a:pt x="85" y="0"/>
                    <a:pt x="85" y="0"/>
                    <a:pt x="85" y="0"/>
                  </a:cubicBezTo>
                  <a:lnTo>
                    <a:pt x="52" y="8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4" name="Freeform 34">
              <a:extLst>
                <a:ext uri="{FF2B5EF4-FFF2-40B4-BE49-F238E27FC236}">
                  <a16:creationId xmlns:a16="http://schemas.microsoft.com/office/drawing/2014/main" xmlns="" id="{A0AD6118-73B8-4F78-B0A0-E82B4B4A7F6C}"/>
                </a:ext>
              </a:extLst>
            </p:cNvPr>
            <p:cNvSpPr>
              <a:spLocks noEditPoints="1"/>
            </p:cNvSpPr>
            <p:nvPr userDrawn="1"/>
          </p:nvSpPr>
          <p:spPr bwMode="auto">
            <a:xfrm>
              <a:off x="11225509" y="6425431"/>
              <a:ext cx="19653" cy="94335"/>
            </a:xfrm>
            <a:custGeom>
              <a:avLst/>
              <a:gdLst>
                <a:gd name="T0" fmla="*/ 26 w 26"/>
                <a:gd name="T1" fmla="*/ 13 h 122"/>
                <a:gd name="T2" fmla="*/ 25 w 26"/>
                <a:gd name="T3" fmla="*/ 18 h 122"/>
                <a:gd name="T4" fmla="*/ 22 w 26"/>
                <a:gd name="T5" fmla="*/ 22 h 122"/>
                <a:gd name="T6" fmla="*/ 18 w 26"/>
                <a:gd name="T7" fmla="*/ 25 h 122"/>
                <a:gd name="T8" fmla="*/ 12 w 26"/>
                <a:gd name="T9" fmla="*/ 26 h 122"/>
                <a:gd name="T10" fmla="*/ 8 w 26"/>
                <a:gd name="T11" fmla="*/ 25 h 122"/>
                <a:gd name="T12" fmla="*/ 3 w 26"/>
                <a:gd name="T13" fmla="*/ 22 h 122"/>
                <a:gd name="T14" fmla="*/ 1 w 26"/>
                <a:gd name="T15" fmla="*/ 18 h 122"/>
                <a:gd name="T16" fmla="*/ 0 w 26"/>
                <a:gd name="T17" fmla="*/ 13 h 122"/>
                <a:gd name="T18" fmla="*/ 1 w 26"/>
                <a:gd name="T19" fmla="*/ 8 h 122"/>
                <a:gd name="T20" fmla="*/ 3 w 26"/>
                <a:gd name="T21" fmla="*/ 4 h 122"/>
                <a:gd name="T22" fmla="*/ 8 w 26"/>
                <a:gd name="T23" fmla="*/ 1 h 122"/>
                <a:gd name="T24" fmla="*/ 12 w 26"/>
                <a:gd name="T25" fmla="*/ 0 h 122"/>
                <a:gd name="T26" fmla="*/ 18 w 26"/>
                <a:gd name="T27" fmla="*/ 1 h 122"/>
                <a:gd name="T28" fmla="*/ 22 w 26"/>
                <a:gd name="T29" fmla="*/ 4 h 122"/>
                <a:gd name="T30" fmla="*/ 25 w 26"/>
                <a:gd name="T31" fmla="*/ 8 h 122"/>
                <a:gd name="T32" fmla="*/ 26 w 26"/>
                <a:gd name="T33" fmla="*/ 13 h 122"/>
                <a:gd name="T34" fmla="*/ 23 w 26"/>
                <a:gd name="T35" fmla="*/ 38 h 122"/>
                <a:gd name="T36" fmla="*/ 23 w 26"/>
                <a:gd name="T37" fmla="*/ 122 h 122"/>
                <a:gd name="T38" fmla="*/ 2 w 26"/>
                <a:gd name="T39" fmla="*/ 122 h 122"/>
                <a:gd name="T40" fmla="*/ 2 w 26"/>
                <a:gd name="T41" fmla="*/ 38 h 122"/>
                <a:gd name="T42" fmla="*/ 23 w 26"/>
                <a:gd name="T43" fmla="*/ 3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22">
                  <a:moveTo>
                    <a:pt x="26" y="13"/>
                  </a:moveTo>
                  <a:cubicBezTo>
                    <a:pt x="26" y="15"/>
                    <a:pt x="25" y="17"/>
                    <a:pt x="25" y="18"/>
                  </a:cubicBezTo>
                  <a:cubicBezTo>
                    <a:pt x="24" y="20"/>
                    <a:pt x="23" y="21"/>
                    <a:pt x="22" y="22"/>
                  </a:cubicBezTo>
                  <a:cubicBezTo>
                    <a:pt x="21" y="23"/>
                    <a:pt x="19" y="24"/>
                    <a:pt x="18" y="25"/>
                  </a:cubicBezTo>
                  <a:cubicBezTo>
                    <a:pt x="16" y="26"/>
                    <a:pt x="14" y="26"/>
                    <a:pt x="12" y="26"/>
                  </a:cubicBezTo>
                  <a:cubicBezTo>
                    <a:pt x="11" y="26"/>
                    <a:pt x="9" y="26"/>
                    <a:pt x="8" y="25"/>
                  </a:cubicBezTo>
                  <a:cubicBezTo>
                    <a:pt x="6" y="24"/>
                    <a:pt x="5" y="23"/>
                    <a:pt x="3" y="22"/>
                  </a:cubicBezTo>
                  <a:cubicBezTo>
                    <a:pt x="2" y="21"/>
                    <a:pt x="1" y="20"/>
                    <a:pt x="1" y="18"/>
                  </a:cubicBezTo>
                  <a:cubicBezTo>
                    <a:pt x="0" y="17"/>
                    <a:pt x="0" y="15"/>
                    <a:pt x="0" y="13"/>
                  </a:cubicBezTo>
                  <a:cubicBezTo>
                    <a:pt x="0" y="12"/>
                    <a:pt x="0" y="10"/>
                    <a:pt x="1" y="8"/>
                  </a:cubicBezTo>
                  <a:cubicBezTo>
                    <a:pt x="1" y="7"/>
                    <a:pt x="2" y="5"/>
                    <a:pt x="3" y="4"/>
                  </a:cubicBezTo>
                  <a:cubicBezTo>
                    <a:pt x="5" y="3"/>
                    <a:pt x="6" y="2"/>
                    <a:pt x="8" y="1"/>
                  </a:cubicBezTo>
                  <a:cubicBezTo>
                    <a:pt x="9" y="1"/>
                    <a:pt x="11" y="0"/>
                    <a:pt x="12" y="0"/>
                  </a:cubicBezTo>
                  <a:cubicBezTo>
                    <a:pt x="14" y="0"/>
                    <a:pt x="16" y="1"/>
                    <a:pt x="18" y="1"/>
                  </a:cubicBezTo>
                  <a:cubicBezTo>
                    <a:pt x="19" y="2"/>
                    <a:pt x="21" y="3"/>
                    <a:pt x="22" y="4"/>
                  </a:cubicBezTo>
                  <a:cubicBezTo>
                    <a:pt x="23" y="5"/>
                    <a:pt x="24" y="7"/>
                    <a:pt x="25" y="8"/>
                  </a:cubicBezTo>
                  <a:cubicBezTo>
                    <a:pt x="25" y="10"/>
                    <a:pt x="26" y="12"/>
                    <a:pt x="26" y="13"/>
                  </a:cubicBezTo>
                  <a:close/>
                  <a:moveTo>
                    <a:pt x="23" y="38"/>
                  </a:moveTo>
                  <a:cubicBezTo>
                    <a:pt x="23" y="122"/>
                    <a:pt x="23" y="122"/>
                    <a:pt x="23" y="122"/>
                  </a:cubicBezTo>
                  <a:cubicBezTo>
                    <a:pt x="2" y="122"/>
                    <a:pt x="2" y="122"/>
                    <a:pt x="2" y="122"/>
                  </a:cubicBezTo>
                  <a:cubicBezTo>
                    <a:pt x="2" y="38"/>
                    <a:pt x="2" y="38"/>
                    <a:pt x="2" y="38"/>
                  </a:cubicBezTo>
                  <a:lnTo>
                    <a:pt x="23" y="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5" name="Freeform 35">
              <a:extLst>
                <a:ext uri="{FF2B5EF4-FFF2-40B4-BE49-F238E27FC236}">
                  <a16:creationId xmlns:a16="http://schemas.microsoft.com/office/drawing/2014/main" xmlns="" id="{21049513-28F8-4FFF-A560-F6F0D383F001}"/>
                </a:ext>
              </a:extLst>
            </p:cNvPr>
            <p:cNvSpPr>
              <a:spLocks/>
            </p:cNvSpPr>
            <p:nvPr userDrawn="1"/>
          </p:nvSpPr>
          <p:spPr bwMode="auto">
            <a:xfrm>
              <a:off x="11263692" y="6454068"/>
              <a:ext cx="54467" cy="66821"/>
            </a:xfrm>
            <a:custGeom>
              <a:avLst/>
              <a:gdLst>
                <a:gd name="T0" fmla="*/ 64 w 71"/>
                <a:gd name="T1" fmla="*/ 19 h 86"/>
                <a:gd name="T2" fmla="*/ 63 w 71"/>
                <a:gd name="T3" fmla="*/ 20 h 86"/>
                <a:gd name="T4" fmla="*/ 60 w 71"/>
                <a:gd name="T5" fmla="*/ 21 h 86"/>
                <a:gd name="T6" fmla="*/ 57 w 71"/>
                <a:gd name="T7" fmla="*/ 20 h 86"/>
                <a:gd name="T8" fmla="*/ 54 w 71"/>
                <a:gd name="T9" fmla="*/ 18 h 86"/>
                <a:gd name="T10" fmla="*/ 49 w 71"/>
                <a:gd name="T11" fmla="*/ 16 h 86"/>
                <a:gd name="T12" fmla="*/ 42 w 71"/>
                <a:gd name="T13" fmla="*/ 15 h 86"/>
                <a:gd name="T14" fmla="*/ 32 w 71"/>
                <a:gd name="T15" fmla="*/ 17 h 86"/>
                <a:gd name="T16" fmla="*/ 26 w 71"/>
                <a:gd name="T17" fmla="*/ 22 h 86"/>
                <a:gd name="T18" fmla="*/ 22 w 71"/>
                <a:gd name="T19" fmla="*/ 31 h 86"/>
                <a:gd name="T20" fmla="*/ 20 w 71"/>
                <a:gd name="T21" fmla="*/ 43 h 86"/>
                <a:gd name="T22" fmla="*/ 22 w 71"/>
                <a:gd name="T23" fmla="*/ 55 h 86"/>
                <a:gd name="T24" fmla="*/ 26 w 71"/>
                <a:gd name="T25" fmla="*/ 64 h 86"/>
                <a:gd name="T26" fmla="*/ 33 w 71"/>
                <a:gd name="T27" fmla="*/ 69 h 86"/>
                <a:gd name="T28" fmla="*/ 41 w 71"/>
                <a:gd name="T29" fmla="*/ 71 h 86"/>
                <a:gd name="T30" fmla="*/ 49 w 71"/>
                <a:gd name="T31" fmla="*/ 70 h 86"/>
                <a:gd name="T32" fmla="*/ 54 w 71"/>
                <a:gd name="T33" fmla="*/ 67 h 86"/>
                <a:gd name="T34" fmla="*/ 58 w 71"/>
                <a:gd name="T35" fmla="*/ 64 h 86"/>
                <a:gd name="T36" fmla="*/ 61 w 71"/>
                <a:gd name="T37" fmla="*/ 63 h 86"/>
                <a:gd name="T38" fmla="*/ 65 w 71"/>
                <a:gd name="T39" fmla="*/ 65 h 86"/>
                <a:gd name="T40" fmla="*/ 71 w 71"/>
                <a:gd name="T41" fmla="*/ 72 h 86"/>
                <a:gd name="T42" fmla="*/ 63 w 71"/>
                <a:gd name="T43" fmla="*/ 79 h 86"/>
                <a:gd name="T44" fmla="*/ 55 w 71"/>
                <a:gd name="T45" fmla="*/ 83 h 86"/>
                <a:gd name="T46" fmla="*/ 46 w 71"/>
                <a:gd name="T47" fmla="*/ 86 h 86"/>
                <a:gd name="T48" fmla="*/ 37 w 71"/>
                <a:gd name="T49" fmla="*/ 86 h 86"/>
                <a:gd name="T50" fmla="*/ 23 w 71"/>
                <a:gd name="T51" fmla="*/ 83 h 86"/>
                <a:gd name="T52" fmla="*/ 11 w 71"/>
                <a:gd name="T53" fmla="*/ 75 h 86"/>
                <a:gd name="T54" fmla="*/ 3 w 71"/>
                <a:gd name="T55" fmla="*/ 61 h 86"/>
                <a:gd name="T56" fmla="*/ 0 w 71"/>
                <a:gd name="T57" fmla="*/ 43 h 86"/>
                <a:gd name="T58" fmla="*/ 2 w 71"/>
                <a:gd name="T59" fmla="*/ 26 h 86"/>
                <a:gd name="T60" fmla="*/ 10 w 71"/>
                <a:gd name="T61" fmla="*/ 12 h 86"/>
                <a:gd name="T62" fmla="*/ 23 w 71"/>
                <a:gd name="T63" fmla="*/ 3 h 86"/>
                <a:gd name="T64" fmla="*/ 40 w 71"/>
                <a:gd name="T65" fmla="*/ 0 h 86"/>
                <a:gd name="T66" fmla="*/ 57 w 71"/>
                <a:gd name="T67" fmla="*/ 3 h 86"/>
                <a:gd name="T68" fmla="*/ 70 w 71"/>
                <a:gd name="T69" fmla="*/ 11 h 86"/>
                <a:gd name="T70" fmla="*/ 64 w 71"/>
                <a:gd name="T71" fmla="*/ 1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86">
                  <a:moveTo>
                    <a:pt x="64" y="19"/>
                  </a:moveTo>
                  <a:cubicBezTo>
                    <a:pt x="64" y="19"/>
                    <a:pt x="63" y="20"/>
                    <a:pt x="63" y="20"/>
                  </a:cubicBezTo>
                  <a:cubicBezTo>
                    <a:pt x="62" y="21"/>
                    <a:pt x="61" y="21"/>
                    <a:pt x="60" y="21"/>
                  </a:cubicBezTo>
                  <a:cubicBezTo>
                    <a:pt x="59" y="21"/>
                    <a:pt x="58" y="21"/>
                    <a:pt x="57" y="20"/>
                  </a:cubicBezTo>
                  <a:cubicBezTo>
                    <a:pt x="56" y="20"/>
                    <a:pt x="55" y="19"/>
                    <a:pt x="54" y="18"/>
                  </a:cubicBezTo>
                  <a:cubicBezTo>
                    <a:pt x="52" y="17"/>
                    <a:pt x="51" y="16"/>
                    <a:pt x="49" y="16"/>
                  </a:cubicBezTo>
                  <a:cubicBezTo>
                    <a:pt x="47" y="15"/>
                    <a:pt x="44" y="15"/>
                    <a:pt x="42" y="15"/>
                  </a:cubicBezTo>
                  <a:cubicBezTo>
                    <a:pt x="38" y="15"/>
                    <a:pt x="35" y="16"/>
                    <a:pt x="32" y="17"/>
                  </a:cubicBezTo>
                  <a:cubicBezTo>
                    <a:pt x="30" y="18"/>
                    <a:pt x="27" y="20"/>
                    <a:pt x="26" y="22"/>
                  </a:cubicBezTo>
                  <a:cubicBezTo>
                    <a:pt x="24" y="25"/>
                    <a:pt x="23" y="28"/>
                    <a:pt x="22" y="31"/>
                  </a:cubicBezTo>
                  <a:cubicBezTo>
                    <a:pt x="21" y="35"/>
                    <a:pt x="20" y="38"/>
                    <a:pt x="20" y="43"/>
                  </a:cubicBezTo>
                  <a:cubicBezTo>
                    <a:pt x="20" y="47"/>
                    <a:pt x="21" y="51"/>
                    <a:pt x="22" y="55"/>
                  </a:cubicBezTo>
                  <a:cubicBezTo>
                    <a:pt x="23" y="58"/>
                    <a:pt x="24" y="61"/>
                    <a:pt x="26" y="64"/>
                  </a:cubicBezTo>
                  <a:cubicBezTo>
                    <a:pt x="28" y="66"/>
                    <a:pt x="30" y="68"/>
                    <a:pt x="33" y="69"/>
                  </a:cubicBezTo>
                  <a:cubicBezTo>
                    <a:pt x="35" y="70"/>
                    <a:pt x="38" y="71"/>
                    <a:pt x="41" y="71"/>
                  </a:cubicBezTo>
                  <a:cubicBezTo>
                    <a:pt x="44" y="71"/>
                    <a:pt x="47" y="70"/>
                    <a:pt x="49" y="70"/>
                  </a:cubicBezTo>
                  <a:cubicBezTo>
                    <a:pt x="51" y="69"/>
                    <a:pt x="53" y="68"/>
                    <a:pt x="54" y="67"/>
                  </a:cubicBezTo>
                  <a:cubicBezTo>
                    <a:pt x="55" y="66"/>
                    <a:pt x="57" y="65"/>
                    <a:pt x="58" y="64"/>
                  </a:cubicBezTo>
                  <a:cubicBezTo>
                    <a:pt x="59" y="64"/>
                    <a:pt x="60" y="63"/>
                    <a:pt x="61" y="63"/>
                  </a:cubicBezTo>
                  <a:cubicBezTo>
                    <a:pt x="63" y="63"/>
                    <a:pt x="64" y="64"/>
                    <a:pt x="65" y="65"/>
                  </a:cubicBezTo>
                  <a:cubicBezTo>
                    <a:pt x="71" y="72"/>
                    <a:pt x="71" y="72"/>
                    <a:pt x="71" y="72"/>
                  </a:cubicBezTo>
                  <a:cubicBezTo>
                    <a:pt x="68" y="75"/>
                    <a:pt x="66" y="77"/>
                    <a:pt x="63" y="79"/>
                  </a:cubicBezTo>
                  <a:cubicBezTo>
                    <a:pt x="61" y="81"/>
                    <a:pt x="58" y="82"/>
                    <a:pt x="55" y="83"/>
                  </a:cubicBezTo>
                  <a:cubicBezTo>
                    <a:pt x="52" y="84"/>
                    <a:pt x="49" y="85"/>
                    <a:pt x="46" y="86"/>
                  </a:cubicBezTo>
                  <a:cubicBezTo>
                    <a:pt x="43" y="86"/>
                    <a:pt x="40" y="86"/>
                    <a:pt x="37" y="86"/>
                  </a:cubicBezTo>
                  <a:cubicBezTo>
                    <a:pt x="32" y="86"/>
                    <a:pt x="27" y="85"/>
                    <a:pt x="23" y="83"/>
                  </a:cubicBezTo>
                  <a:cubicBezTo>
                    <a:pt x="18" y="81"/>
                    <a:pt x="14" y="79"/>
                    <a:pt x="11" y="75"/>
                  </a:cubicBezTo>
                  <a:cubicBezTo>
                    <a:pt x="7" y="71"/>
                    <a:pt x="5" y="67"/>
                    <a:pt x="3" y="61"/>
                  </a:cubicBezTo>
                  <a:cubicBezTo>
                    <a:pt x="1" y="56"/>
                    <a:pt x="0" y="50"/>
                    <a:pt x="0" y="43"/>
                  </a:cubicBezTo>
                  <a:cubicBezTo>
                    <a:pt x="0" y="37"/>
                    <a:pt x="1" y="31"/>
                    <a:pt x="2" y="26"/>
                  </a:cubicBezTo>
                  <a:cubicBezTo>
                    <a:pt x="4" y="20"/>
                    <a:pt x="7" y="16"/>
                    <a:pt x="10" y="12"/>
                  </a:cubicBezTo>
                  <a:cubicBezTo>
                    <a:pt x="14" y="8"/>
                    <a:pt x="18" y="5"/>
                    <a:pt x="23" y="3"/>
                  </a:cubicBezTo>
                  <a:cubicBezTo>
                    <a:pt x="28" y="1"/>
                    <a:pt x="34" y="0"/>
                    <a:pt x="40" y="0"/>
                  </a:cubicBezTo>
                  <a:cubicBezTo>
                    <a:pt x="47" y="0"/>
                    <a:pt x="52" y="1"/>
                    <a:pt x="57" y="3"/>
                  </a:cubicBezTo>
                  <a:cubicBezTo>
                    <a:pt x="62" y="5"/>
                    <a:pt x="66" y="7"/>
                    <a:pt x="70" y="11"/>
                  </a:cubicBezTo>
                  <a:lnTo>
                    <a:pt x="64" y="1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6" name="Freeform 36">
              <a:extLst>
                <a:ext uri="{FF2B5EF4-FFF2-40B4-BE49-F238E27FC236}">
                  <a16:creationId xmlns:a16="http://schemas.microsoft.com/office/drawing/2014/main" xmlns="" id="{D61CD80E-015F-4EBF-828B-A8A92B69A0B6}"/>
                </a:ext>
              </a:extLst>
            </p:cNvPr>
            <p:cNvSpPr>
              <a:spLocks noEditPoints="1"/>
            </p:cNvSpPr>
            <p:nvPr userDrawn="1"/>
          </p:nvSpPr>
          <p:spPr bwMode="auto">
            <a:xfrm>
              <a:off x="11331074" y="6454068"/>
              <a:ext cx="58959" cy="66821"/>
            </a:xfrm>
            <a:custGeom>
              <a:avLst/>
              <a:gdLst>
                <a:gd name="T0" fmla="*/ 40 w 77"/>
                <a:gd name="T1" fmla="*/ 0 h 86"/>
                <a:gd name="T2" fmla="*/ 55 w 77"/>
                <a:gd name="T3" fmla="*/ 2 h 86"/>
                <a:gd name="T4" fmla="*/ 66 w 77"/>
                <a:gd name="T5" fmla="*/ 9 h 86"/>
                <a:gd name="T6" fmla="*/ 74 w 77"/>
                <a:gd name="T7" fmla="*/ 21 h 86"/>
                <a:gd name="T8" fmla="*/ 77 w 77"/>
                <a:gd name="T9" fmla="*/ 38 h 86"/>
                <a:gd name="T10" fmla="*/ 76 w 77"/>
                <a:gd name="T11" fmla="*/ 41 h 86"/>
                <a:gd name="T12" fmla="*/ 76 w 77"/>
                <a:gd name="T13" fmla="*/ 44 h 86"/>
                <a:gd name="T14" fmla="*/ 74 w 77"/>
                <a:gd name="T15" fmla="*/ 45 h 86"/>
                <a:gd name="T16" fmla="*/ 72 w 77"/>
                <a:gd name="T17" fmla="*/ 45 h 86"/>
                <a:gd name="T18" fmla="*/ 20 w 77"/>
                <a:gd name="T19" fmla="*/ 45 h 86"/>
                <a:gd name="T20" fmla="*/ 27 w 77"/>
                <a:gd name="T21" fmla="*/ 64 h 86"/>
                <a:gd name="T22" fmla="*/ 43 w 77"/>
                <a:gd name="T23" fmla="*/ 71 h 86"/>
                <a:gd name="T24" fmla="*/ 51 w 77"/>
                <a:gd name="T25" fmla="*/ 69 h 86"/>
                <a:gd name="T26" fmla="*/ 58 w 77"/>
                <a:gd name="T27" fmla="*/ 67 h 86"/>
                <a:gd name="T28" fmla="*/ 62 w 77"/>
                <a:gd name="T29" fmla="*/ 64 h 86"/>
                <a:gd name="T30" fmla="*/ 66 w 77"/>
                <a:gd name="T31" fmla="*/ 63 h 86"/>
                <a:gd name="T32" fmla="*/ 68 w 77"/>
                <a:gd name="T33" fmla="*/ 64 h 86"/>
                <a:gd name="T34" fmla="*/ 70 w 77"/>
                <a:gd name="T35" fmla="*/ 65 h 86"/>
                <a:gd name="T36" fmla="*/ 76 w 77"/>
                <a:gd name="T37" fmla="*/ 72 h 86"/>
                <a:gd name="T38" fmla="*/ 68 w 77"/>
                <a:gd name="T39" fmla="*/ 79 h 86"/>
                <a:gd name="T40" fmla="*/ 60 w 77"/>
                <a:gd name="T41" fmla="*/ 83 h 86"/>
                <a:gd name="T42" fmla="*/ 50 w 77"/>
                <a:gd name="T43" fmla="*/ 86 h 86"/>
                <a:gd name="T44" fmla="*/ 41 w 77"/>
                <a:gd name="T45" fmla="*/ 86 h 86"/>
                <a:gd name="T46" fmla="*/ 25 w 77"/>
                <a:gd name="T47" fmla="*/ 83 h 86"/>
                <a:gd name="T48" fmla="*/ 12 w 77"/>
                <a:gd name="T49" fmla="*/ 75 h 86"/>
                <a:gd name="T50" fmla="*/ 3 w 77"/>
                <a:gd name="T51" fmla="*/ 61 h 86"/>
                <a:gd name="T52" fmla="*/ 0 w 77"/>
                <a:gd name="T53" fmla="*/ 41 h 86"/>
                <a:gd name="T54" fmla="*/ 2 w 77"/>
                <a:gd name="T55" fmla="*/ 25 h 86"/>
                <a:gd name="T56" fmla="*/ 10 w 77"/>
                <a:gd name="T57" fmla="*/ 12 h 86"/>
                <a:gd name="T58" fmla="*/ 23 w 77"/>
                <a:gd name="T59" fmla="*/ 3 h 86"/>
                <a:gd name="T60" fmla="*/ 40 w 77"/>
                <a:gd name="T61" fmla="*/ 0 h 86"/>
                <a:gd name="T62" fmla="*/ 41 w 77"/>
                <a:gd name="T63" fmla="*/ 14 h 86"/>
                <a:gd name="T64" fmla="*/ 27 w 77"/>
                <a:gd name="T65" fmla="*/ 19 h 86"/>
                <a:gd name="T66" fmla="*/ 20 w 77"/>
                <a:gd name="T67" fmla="*/ 33 h 86"/>
                <a:gd name="T68" fmla="*/ 58 w 77"/>
                <a:gd name="T69" fmla="*/ 33 h 86"/>
                <a:gd name="T70" fmla="*/ 57 w 77"/>
                <a:gd name="T71" fmla="*/ 26 h 86"/>
                <a:gd name="T72" fmla="*/ 54 w 77"/>
                <a:gd name="T73" fmla="*/ 20 h 86"/>
                <a:gd name="T74" fmla="*/ 48 w 77"/>
                <a:gd name="T75" fmla="*/ 16 h 86"/>
                <a:gd name="T76" fmla="*/ 41 w 77"/>
                <a:gd name="T7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86">
                  <a:moveTo>
                    <a:pt x="40" y="0"/>
                  </a:moveTo>
                  <a:cubicBezTo>
                    <a:pt x="45" y="0"/>
                    <a:pt x="50" y="0"/>
                    <a:pt x="55" y="2"/>
                  </a:cubicBezTo>
                  <a:cubicBezTo>
                    <a:pt x="59" y="4"/>
                    <a:pt x="63" y="6"/>
                    <a:pt x="66" y="9"/>
                  </a:cubicBezTo>
                  <a:cubicBezTo>
                    <a:pt x="69" y="13"/>
                    <a:pt x="72" y="17"/>
                    <a:pt x="74" y="21"/>
                  </a:cubicBezTo>
                  <a:cubicBezTo>
                    <a:pt x="76" y="26"/>
                    <a:pt x="77" y="32"/>
                    <a:pt x="77" y="38"/>
                  </a:cubicBezTo>
                  <a:cubicBezTo>
                    <a:pt x="77" y="39"/>
                    <a:pt x="76" y="40"/>
                    <a:pt x="76" y="41"/>
                  </a:cubicBezTo>
                  <a:cubicBezTo>
                    <a:pt x="76" y="42"/>
                    <a:pt x="76" y="43"/>
                    <a:pt x="76" y="44"/>
                  </a:cubicBezTo>
                  <a:cubicBezTo>
                    <a:pt x="75" y="44"/>
                    <a:pt x="75" y="45"/>
                    <a:pt x="74" y="45"/>
                  </a:cubicBezTo>
                  <a:cubicBezTo>
                    <a:pt x="74" y="45"/>
                    <a:pt x="73" y="45"/>
                    <a:pt x="72" y="45"/>
                  </a:cubicBezTo>
                  <a:cubicBezTo>
                    <a:pt x="20" y="45"/>
                    <a:pt x="20" y="45"/>
                    <a:pt x="20" y="45"/>
                  </a:cubicBezTo>
                  <a:cubicBezTo>
                    <a:pt x="20" y="54"/>
                    <a:pt x="23" y="60"/>
                    <a:pt x="27" y="64"/>
                  </a:cubicBezTo>
                  <a:cubicBezTo>
                    <a:pt x="31" y="69"/>
                    <a:pt x="36" y="71"/>
                    <a:pt x="43" y="71"/>
                  </a:cubicBezTo>
                  <a:cubicBezTo>
                    <a:pt x="46" y="71"/>
                    <a:pt x="49" y="70"/>
                    <a:pt x="51" y="69"/>
                  </a:cubicBezTo>
                  <a:cubicBezTo>
                    <a:pt x="54" y="69"/>
                    <a:pt x="56" y="68"/>
                    <a:pt x="58" y="67"/>
                  </a:cubicBezTo>
                  <a:cubicBezTo>
                    <a:pt x="59" y="66"/>
                    <a:pt x="61" y="65"/>
                    <a:pt x="62" y="64"/>
                  </a:cubicBezTo>
                  <a:cubicBezTo>
                    <a:pt x="64" y="64"/>
                    <a:pt x="65" y="63"/>
                    <a:pt x="66" y="63"/>
                  </a:cubicBezTo>
                  <a:cubicBezTo>
                    <a:pt x="67" y="63"/>
                    <a:pt x="68" y="63"/>
                    <a:pt x="68" y="64"/>
                  </a:cubicBezTo>
                  <a:cubicBezTo>
                    <a:pt x="69" y="64"/>
                    <a:pt x="69" y="64"/>
                    <a:pt x="70" y="65"/>
                  </a:cubicBezTo>
                  <a:cubicBezTo>
                    <a:pt x="76" y="72"/>
                    <a:pt x="76" y="72"/>
                    <a:pt x="76" y="72"/>
                  </a:cubicBezTo>
                  <a:cubicBezTo>
                    <a:pt x="74" y="75"/>
                    <a:pt x="71" y="77"/>
                    <a:pt x="68" y="79"/>
                  </a:cubicBezTo>
                  <a:cubicBezTo>
                    <a:pt x="65" y="81"/>
                    <a:pt x="63" y="82"/>
                    <a:pt x="60" y="83"/>
                  </a:cubicBezTo>
                  <a:cubicBezTo>
                    <a:pt x="56" y="84"/>
                    <a:pt x="53" y="85"/>
                    <a:pt x="50" y="86"/>
                  </a:cubicBezTo>
                  <a:cubicBezTo>
                    <a:pt x="47" y="86"/>
                    <a:pt x="44" y="86"/>
                    <a:pt x="41" y="86"/>
                  </a:cubicBezTo>
                  <a:cubicBezTo>
                    <a:pt x="35" y="86"/>
                    <a:pt x="30" y="85"/>
                    <a:pt x="25" y="83"/>
                  </a:cubicBezTo>
                  <a:cubicBezTo>
                    <a:pt x="20" y="81"/>
                    <a:pt x="15" y="78"/>
                    <a:pt x="12" y="75"/>
                  </a:cubicBezTo>
                  <a:cubicBezTo>
                    <a:pt x="8" y="71"/>
                    <a:pt x="5" y="66"/>
                    <a:pt x="3" y="61"/>
                  </a:cubicBezTo>
                  <a:cubicBezTo>
                    <a:pt x="1" y="55"/>
                    <a:pt x="0" y="48"/>
                    <a:pt x="0" y="41"/>
                  </a:cubicBezTo>
                  <a:cubicBezTo>
                    <a:pt x="0" y="35"/>
                    <a:pt x="1" y="30"/>
                    <a:pt x="2" y="25"/>
                  </a:cubicBezTo>
                  <a:cubicBezTo>
                    <a:pt x="4" y="20"/>
                    <a:pt x="7" y="15"/>
                    <a:pt x="10" y="12"/>
                  </a:cubicBezTo>
                  <a:cubicBezTo>
                    <a:pt x="14" y="8"/>
                    <a:pt x="18" y="5"/>
                    <a:pt x="23" y="3"/>
                  </a:cubicBezTo>
                  <a:cubicBezTo>
                    <a:pt x="28" y="1"/>
                    <a:pt x="34" y="0"/>
                    <a:pt x="40" y="0"/>
                  </a:cubicBezTo>
                  <a:close/>
                  <a:moveTo>
                    <a:pt x="41" y="14"/>
                  </a:moveTo>
                  <a:cubicBezTo>
                    <a:pt x="35" y="14"/>
                    <a:pt x="30" y="16"/>
                    <a:pt x="27" y="19"/>
                  </a:cubicBezTo>
                  <a:cubicBezTo>
                    <a:pt x="23" y="22"/>
                    <a:pt x="21" y="27"/>
                    <a:pt x="20" y="33"/>
                  </a:cubicBezTo>
                  <a:cubicBezTo>
                    <a:pt x="58" y="33"/>
                    <a:pt x="58" y="33"/>
                    <a:pt x="58" y="33"/>
                  </a:cubicBezTo>
                  <a:cubicBezTo>
                    <a:pt x="58" y="31"/>
                    <a:pt x="58" y="28"/>
                    <a:pt x="57" y="26"/>
                  </a:cubicBezTo>
                  <a:cubicBezTo>
                    <a:pt x="57" y="23"/>
                    <a:pt x="55" y="21"/>
                    <a:pt x="54" y="20"/>
                  </a:cubicBezTo>
                  <a:cubicBezTo>
                    <a:pt x="52" y="18"/>
                    <a:pt x="51" y="17"/>
                    <a:pt x="48" y="16"/>
                  </a:cubicBezTo>
                  <a:cubicBezTo>
                    <a:pt x="46" y="15"/>
                    <a:pt x="44" y="14"/>
                    <a:pt x="41" y="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sp>
          <p:nvSpPr>
            <p:cNvPr id="57" name="Freeform 37">
              <a:extLst>
                <a:ext uri="{FF2B5EF4-FFF2-40B4-BE49-F238E27FC236}">
                  <a16:creationId xmlns:a16="http://schemas.microsoft.com/office/drawing/2014/main" xmlns="" id="{4523ACDC-840A-4C6C-BB3E-BF9FB2821CB5}"/>
                </a:ext>
              </a:extLst>
            </p:cNvPr>
            <p:cNvSpPr>
              <a:spLocks/>
            </p:cNvSpPr>
            <p:nvPr userDrawn="1"/>
          </p:nvSpPr>
          <p:spPr bwMode="auto">
            <a:xfrm>
              <a:off x="11403510" y="6454068"/>
              <a:ext cx="48290" cy="66821"/>
            </a:xfrm>
            <a:custGeom>
              <a:avLst/>
              <a:gdLst>
                <a:gd name="T0" fmla="*/ 58 w 63"/>
                <a:gd name="T1" fmla="*/ 17 h 86"/>
                <a:gd name="T2" fmla="*/ 56 w 63"/>
                <a:gd name="T3" fmla="*/ 19 h 86"/>
                <a:gd name="T4" fmla="*/ 54 w 63"/>
                <a:gd name="T5" fmla="*/ 20 h 86"/>
                <a:gd name="T6" fmla="*/ 51 w 63"/>
                <a:gd name="T7" fmla="*/ 19 h 86"/>
                <a:gd name="T8" fmla="*/ 47 w 63"/>
                <a:gd name="T9" fmla="*/ 17 h 86"/>
                <a:gd name="T10" fmla="*/ 42 w 63"/>
                <a:gd name="T11" fmla="*/ 15 h 86"/>
                <a:gd name="T12" fmla="*/ 35 w 63"/>
                <a:gd name="T13" fmla="*/ 14 h 86"/>
                <a:gd name="T14" fmla="*/ 26 w 63"/>
                <a:gd name="T15" fmla="*/ 17 h 86"/>
                <a:gd name="T16" fmla="*/ 22 w 63"/>
                <a:gd name="T17" fmla="*/ 23 h 86"/>
                <a:gd name="T18" fmla="*/ 24 w 63"/>
                <a:gd name="T19" fmla="*/ 28 h 86"/>
                <a:gd name="T20" fmla="*/ 29 w 63"/>
                <a:gd name="T21" fmla="*/ 31 h 86"/>
                <a:gd name="T22" fmla="*/ 35 w 63"/>
                <a:gd name="T23" fmla="*/ 34 h 86"/>
                <a:gd name="T24" fmla="*/ 43 w 63"/>
                <a:gd name="T25" fmla="*/ 36 h 86"/>
                <a:gd name="T26" fmla="*/ 50 w 63"/>
                <a:gd name="T27" fmla="*/ 39 h 86"/>
                <a:gd name="T28" fmla="*/ 57 w 63"/>
                <a:gd name="T29" fmla="*/ 43 h 86"/>
                <a:gd name="T30" fmla="*/ 62 w 63"/>
                <a:gd name="T31" fmla="*/ 50 h 86"/>
                <a:gd name="T32" fmla="*/ 63 w 63"/>
                <a:gd name="T33" fmla="*/ 58 h 86"/>
                <a:gd name="T34" fmla="*/ 61 w 63"/>
                <a:gd name="T35" fmla="*/ 69 h 86"/>
                <a:gd name="T36" fmla="*/ 55 w 63"/>
                <a:gd name="T37" fmla="*/ 78 h 86"/>
                <a:gd name="T38" fmla="*/ 44 w 63"/>
                <a:gd name="T39" fmla="*/ 84 h 86"/>
                <a:gd name="T40" fmla="*/ 30 w 63"/>
                <a:gd name="T41" fmla="*/ 86 h 86"/>
                <a:gd name="T42" fmla="*/ 21 w 63"/>
                <a:gd name="T43" fmla="*/ 85 h 86"/>
                <a:gd name="T44" fmla="*/ 13 w 63"/>
                <a:gd name="T45" fmla="*/ 83 h 86"/>
                <a:gd name="T46" fmla="*/ 6 w 63"/>
                <a:gd name="T47" fmla="*/ 80 h 86"/>
                <a:gd name="T48" fmla="*/ 0 w 63"/>
                <a:gd name="T49" fmla="*/ 76 h 86"/>
                <a:gd name="T50" fmla="*/ 5 w 63"/>
                <a:gd name="T51" fmla="*/ 68 h 86"/>
                <a:gd name="T52" fmla="*/ 7 w 63"/>
                <a:gd name="T53" fmla="*/ 66 h 86"/>
                <a:gd name="T54" fmla="*/ 10 w 63"/>
                <a:gd name="T55" fmla="*/ 65 h 86"/>
                <a:gd name="T56" fmla="*/ 14 w 63"/>
                <a:gd name="T57" fmla="*/ 66 h 86"/>
                <a:gd name="T58" fmla="*/ 18 w 63"/>
                <a:gd name="T59" fmla="*/ 69 h 86"/>
                <a:gd name="T60" fmla="*/ 23 w 63"/>
                <a:gd name="T61" fmla="*/ 71 h 86"/>
                <a:gd name="T62" fmla="*/ 31 w 63"/>
                <a:gd name="T63" fmla="*/ 72 h 86"/>
                <a:gd name="T64" fmla="*/ 37 w 63"/>
                <a:gd name="T65" fmla="*/ 71 h 86"/>
                <a:gd name="T66" fmla="*/ 41 w 63"/>
                <a:gd name="T67" fmla="*/ 69 h 86"/>
                <a:gd name="T68" fmla="*/ 44 w 63"/>
                <a:gd name="T69" fmla="*/ 66 h 86"/>
                <a:gd name="T70" fmla="*/ 44 w 63"/>
                <a:gd name="T71" fmla="*/ 62 h 86"/>
                <a:gd name="T72" fmla="*/ 43 w 63"/>
                <a:gd name="T73" fmla="*/ 57 h 86"/>
                <a:gd name="T74" fmla="*/ 38 w 63"/>
                <a:gd name="T75" fmla="*/ 54 h 86"/>
                <a:gd name="T76" fmla="*/ 31 w 63"/>
                <a:gd name="T77" fmla="*/ 51 h 86"/>
                <a:gd name="T78" fmla="*/ 24 w 63"/>
                <a:gd name="T79" fmla="*/ 49 h 86"/>
                <a:gd name="T80" fmla="*/ 16 w 63"/>
                <a:gd name="T81" fmla="*/ 46 h 86"/>
                <a:gd name="T82" fmla="*/ 9 w 63"/>
                <a:gd name="T83" fmla="*/ 41 h 86"/>
                <a:gd name="T84" fmla="*/ 5 w 63"/>
                <a:gd name="T85" fmla="*/ 35 h 86"/>
                <a:gd name="T86" fmla="*/ 3 w 63"/>
                <a:gd name="T87" fmla="*/ 25 h 86"/>
                <a:gd name="T88" fmla="*/ 5 w 63"/>
                <a:gd name="T89" fmla="*/ 15 h 86"/>
                <a:gd name="T90" fmla="*/ 11 w 63"/>
                <a:gd name="T91" fmla="*/ 7 h 86"/>
                <a:gd name="T92" fmla="*/ 21 w 63"/>
                <a:gd name="T93" fmla="*/ 2 h 86"/>
                <a:gd name="T94" fmla="*/ 35 w 63"/>
                <a:gd name="T95" fmla="*/ 0 h 86"/>
                <a:gd name="T96" fmla="*/ 50 w 63"/>
                <a:gd name="T97" fmla="*/ 2 h 86"/>
                <a:gd name="T98" fmla="*/ 62 w 63"/>
                <a:gd name="T99" fmla="*/ 10 h 86"/>
                <a:gd name="T100" fmla="*/ 58 w 63"/>
                <a:gd name="T101" fmla="*/ 1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86">
                  <a:moveTo>
                    <a:pt x="58" y="17"/>
                  </a:moveTo>
                  <a:cubicBezTo>
                    <a:pt x="57" y="18"/>
                    <a:pt x="57" y="19"/>
                    <a:pt x="56" y="19"/>
                  </a:cubicBezTo>
                  <a:cubicBezTo>
                    <a:pt x="55" y="19"/>
                    <a:pt x="55" y="20"/>
                    <a:pt x="54" y="20"/>
                  </a:cubicBezTo>
                  <a:cubicBezTo>
                    <a:pt x="53" y="20"/>
                    <a:pt x="52" y="19"/>
                    <a:pt x="51" y="19"/>
                  </a:cubicBezTo>
                  <a:cubicBezTo>
                    <a:pt x="49" y="18"/>
                    <a:pt x="48" y="18"/>
                    <a:pt x="47" y="17"/>
                  </a:cubicBezTo>
                  <a:cubicBezTo>
                    <a:pt x="45" y="16"/>
                    <a:pt x="44" y="16"/>
                    <a:pt x="42" y="15"/>
                  </a:cubicBezTo>
                  <a:cubicBezTo>
                    <a:pt x="40" y="15"/>
                    <a:pt x="38" y="14"/>
                    <a:pt x="35" y="14"/>
                  </a:cubicBezTo>
                  <a:cubicBezTo>
                    <a:pt x="31" y="14"/>
                    <a:pt x="28" y="15"/>
                    <a:pt x="26" y="17"/>
                  </a:cubicBezTo>
                  <a:cubicBezTo>
                    <a:pt x="23" y="19"/>
                    <a:pt x="22" y="21"/>
                    <a:pt x="22" y="23"/>
                  </a:cubicBezTo>
                  <a:cubicBezTo>
                    <a:pt x="22" y="25"/>
                    <a:pt x="23" y="27"/>
                    <a:pt x="24" y="28"/>
                  </a:cubicBezTo>
                  <a:cubicBezTo>
                    <a:pt x="25" y="29"/>
                    <a:pt x="27" y="30"/>
                    <a:pt x="29" y="31"/>
                  </a:cubicBezTo>
                  <a:cubicBezTo>
                    <a:pt x="30" y="32"/>
                    <a:pt x="33" y="33"/>
                    <a:pt x="35" y="34"/>
                  </a:cubicBezTo>
                  <a:cubicBezTo>
                    <a:pt x="38" y="34"/>
                    <a:pt x="40" y="35"/>
                    <a:pt x="43" y="36"/>
                  </a:cubicBezTo>
                  <a:cubicBezTo>
                    <a:pt x="45" y="37"/>
                    <a:pt x="48" y="38"/>
                    <a:pt x="50" y="39"/>
                  </a:cubicBezTo>
                  <a:cubicBezTo>
                    <a:pt x="53" y="40"/>
                    <a:pt x="55" y="42"/>
                    <a:pt x="57" y="43"/>
                  </a:cubicBezTo>
                  <a:cubicBezTo>
                    <a:pt x="59" y="45"/>
                    <a:pt x="60" y="47"/>
                    <a:pt x="62" y="50"/>
                  </a:cubicBezTo>
                  <a:cubicBezTo>
                    <a:pt x="63" y="52"/>
                    <a:pt x="63" y="55"/>
                    <a:pt x="63" y="58"/>
                  </a:cubicBezTo>
                  <a:cubicBezTo>
                    <a:pt x="63" y="62"/>
                    <a:pt x="63" y="66"/>
                    <a:pt x="61" y="69"/>
                  </a:cubicBezTo>
                  <a:cubicBezTo>
                    <a:pt x="60" y="73"/>
                    <a:pt x="57" y="76"/>
                    <a:pt x="55" y="78"/>
                  </a:cubicBezTo>
                  <a:cubicBezTo>
                    <a:pt x="52" y="81"/>
                    <a:pt x="48" y="83"/>
                    <a:pt x="44" y="84"/>
                  </a:cubicBezTo>
                  <a:cubicBezTo>
                    <a:pt x="40" y="86"/>
                    <a:pt x="35" y="86"/>
                    <a:pt x="30" y="86"/>
                  </a:cubicBezTo>
                  <a:cubicBezTo>
                    <a:pt x="27" y="86"/>
                    <a:pt x="24" y="86"/>
                    <a:pt x="21" y="85"/>
                  </a:cubicBezTo>
                  <a:cubicBezTo>
                    <a:pt x="18" y="85"/>
                    <a:pt x="16" y="84"/>
                    <a:pt x="13" y="83"/>
                  </a:cubicBezTo>
                  <a:cubicBezTo>
                    <a:pt x="11" y="82"/>
                    <a:pt x="8" y="81"/>
                    <a:pt x="6" y="80"/>
                  </a:cubicBezTo>
                  <a:cubicBezTo>
                    <a:pt x="4" y="79"/>
                    <a:pt x="2" y="77"/>
                    <a:pt x="0" y="76"/>
                  </a:cubicBezTo>
                  <a:cubicBezTo>
                    <a:pt x="5" y="68"/>
                    <a:pt x="5" y="68"/>
                    <a:pt x="5" y="68"/>
                  </a:cubicBezTo>
                  <a:cubicBezTo>
                    <a:pt x="6" y="67"/>
                    <a:pt x="6" y="67"/>
                    <a:pt x="7" y="66"/>
                  </a:cubicBezTo>
                  <a:cubicBezTo>
                    <a:pt x="8" y="66"/>
                    <a:pt x="9" y="65"/>
                    <a:pt x="10" y="65"/>
                  </a:cubicBezTo>
                  <a:cubicBezTo>
                    <a:pt x="12" y="65"/>
                    <a:pt x="13" y="66"/>
                    <a:pt x="14" y="66"/>
                  </a:cubicBezTo>
                  <a:cubicBezTo>
                    <a:pt x="15" y="67"/>
                    <a:pt x="16" y="68"/>
                    <a:pt x="18" y="69"/>
                  </a:cubicBezTo>
                  <a:cubicBezTo>
                    <a:pt x="19" y="70"/>
                    <a:pt x="21" y="70"/>
                    <a:pt x="23" y="71"/>
                  </a:cubicBezTo>
                  <a:cubicBezTo>
                    <a:pt x="25" y="72"/>
                    <a:pt x="28" y="72"/>
                    <a:pt x="31" y="72"/>
                  </a:cubicBezTo>
                  <a:cubicBezTo>
                    <a:pt x="33" y="72"/>
                    <a:pt x="35" y="72"/>
                    <a:pt x="37" y="71"/>
                  </a:cubicBezTo>
                  <a:cubicBezTo>
                    <a:pt x="39" y="71"/>
                    <a:pt x="40" y="70"/>
                    <a:pt x="41" y="69"/>
                  </a:cubicBezTo>
                  <a:cubicBezTo>
                    <a:pt x="42" y="68"/>
                    <a:pt x="43" y="67"/>
                    <a:pt x="44" y="66"/>
                  </a:cubicBezTo>
                  <a:cubicBezTo>
                    <a:pt x="44" y="64"/>
                    <a:pt x="44" y="63"/>
                    <a:pt x="44" y="62"/>
                  </a:cubicBezTo>
                  <a:cubicBezTo>
                    <a:pt x="44" y="60"/>
                    <a:pt x="44" y="58"/>
                    <a:pt x="43" y="57"/>
                  </a:cubicBezTo>
                  <a:cubicBezTo>
                    <a:pt x="41" y="56"/>
                    <a:pt x="40" y="55"/>
                    <a:pt x="38" y="54"/>
                  </a:cubicBezTo>
                  <a:cubicBezTo>
                    <a:pt x="36" y="53"/>
                    <a:pt x="34" y="52"/>
                    <a:pt x="31" y="51"/>
                  </a:cubicBezTo>
                  <a:cubicBezTo>
                    <a:pt x="29" y="51"/>
                    <a:pt x="26" y="50"/>
                    <a:pt x="24" y="49"/>
                  </a:cubicBezTo>
                  <a:cubicBezTo>
                    <a:pt x="21" y="48"/>
                    <a:pt x="18" y="47"/>
                    <a:pt x="16" y="46"/>
                  </a:cubicBezTo>
                  <a:cubicBezTo>
                    <a:pt x="14" y="45"/>
                    <a:pt x="11" y="43"/>
                    <a:pt x="9" y="41"/>
                  </a:cubicBezTo>
                  <a:cubicBezTo>
                    <a:pt x="7" y="40"/>
                    <a:pt x="6" y="37"/>
                    <a:pt x="5" y="35"/>
                  </a:cubicBezTo>
                  <a:cubicBezTo>
                    <a:pt x="4" y="32"/>
                    <a:pt x="3" y="29"/>
                    <a:pt x="3" y="25"/>
                  </a:cubicBezTo>
                  <a:cubicBezTo>
                    <a:pt x="3" y="22"/>
                    <a:pt x="4" y="18"/>
                    <a:pt x="5" y="15"/>
                  </a:cubicBezTo>
                  <a:cubicBezTo>
                    <a:pt x="6" y="12"/>
                    <a:pt x="8" y="10"/>
                    <a:pt x="11" y="7"/>
                  </a:cubicBezTo>
                  <a:cubicBezTo>
                    <a:pt x="14" y="5"/>
                    <a:pt x="17" y="3"/>
                    <a:pt x="21" y="2"/>
                  </a:cubicBezTo>
                  <a:cubicBezTo>
                    <a:pt x="25" y="0"/>
                    <a:pt x="29" y="0"/>
                    <a:pt x="35" y="0"/>
                  </a:cubicBezTo>
                  <a:cubicBezTo>
                    <a:pt x="40" y="0"/>
                    <a:pt x="46" y="0"/>
                    <a:pt x="50" y="2"/>
                  </a:cubicBezTo>
                  <a:cubicBezTo>
                    <a:pt x="55" y="4"/>
                    <a:pt x="59" y="7"/>
                    <a:pt x="62" y="10"/>
                  </a:cubicBezTo>
                  <a:lnTo>
                    <a:pt x="58"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xmlns="" val="114354748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Fin">
    <p:bg>
      <p:bgPr>
        <a:gradFill>
          <a:gsLst>
            <a:gs pos="0">
              <a:srgbClr val="26606C"/>
            </a:gs>
            <a:gs pos="97000">
              <a:schemeClr val="tx2"/>
            </a:gs>
          </a:gsLst>
          <a:path path="circle">
            <a:fillToRect l="50000" t="50000" r="50000" b="50000"/>
          </a:path>
        </a:gradFill>
        <a:effectLst/>
      </p:bgPr>
    </p:bg>
    <p:spTree>
      <p:nvGrpSpPr>
        <p:cNvPr id="1" name=""/>
        <p:cNvGrpSpPr/>
        <p:nvPr/>
      </p:nvGrpSpPr>
      <p:grpSpPr>
        <a:xfrm>
          <a:off x="0" y="0"/>
          <a:ext cx="0" cy="0"/>
          <a:chOff x="0" y="0"/>
          <a:chExt cx="0" cy="0"/>
        </a:xfrm>
      </p:grpSpPr>
      <p:pic>
        <p:nvPicPr>
          <p:cNvPr id="6" name="Image 5">
            <a:extLst>
              <a:ext uri="{FF2B5EF4-FFF2-40B4-BE49-F238E27FC236}">
                <a16:creationId xmlns:a16="http://schemas.microsoft.com/office/drawing/2014/main" xmlns="" id="{6EC136CA-27F8-49DD-B209-4DAA16D2E953}"/>
              </a:ext>
            </a:extLst>
          </p:cNvPr>
          <p:cNvPicPr>
            <a:picLocks noChangeAspect="1"/>
          </p:cNvPicPr>
          <p:nvPr userDrawn="1"/>
        </p:nvPicPr>
        <p:blipFill rotWithShape="1">
          <a:blip r:embed="rId2" cstate="print">
            <a:extLst>
              <a:ext uri="{BEBA8EAE-BF5A-486C-A8C5-ECC9F3942E4B}">
                <a14:imgProps xmlns:a14="http://schemas.microsoft.com/office/drawing/2010/main" xmlns="">
                  <a14:imgLayer r:embed="rId3">
                    <a14:imgEffect>
                      <a14:saturation sat="33000"/>
                    </a14:imgEffect>
                  </a14:imgLayer>
                </a14:imgProps>
              </a:ext>
              <a:ext uri="{28A0092B-C50C-407E-A947-70E740481C1C}">
                <a14:useLocalDpi xmlns:a14="http://schemas.microsoft.com/office/drawing/2010/main" xmlns="" val="0"/>
              </a:ext>
            </a:extLst>
          </a:blip>
          <a:srcRect t="-1" b="-1"/>
          <a:stretch/>
        </p:blipFill>
        <p:spPr>
          <a:xfrm>
            <a:off x="2368" y="0"/>
            <a:ext cx="12187263" cy="6858000"/>
          </a:xfrm>
          <a:prstGeom prst="rect">
            <a:avLst/>
          </a:prstGeom>
        </p:spPr>
      </p:pic>
      <p:sp>
        <p:nvSpPr>
          <p:cNvPr id="2" name="Titre 1">
            <a:extLst>
              <a:ext uri="{FF2B5EF4-FFF2-40B4-BE49-F238E27FC236}">
                <a16:creationId xmlns:a16="http://schemas.microsoft.com/office/drawing/2014/main" xmlns="" id="{C4559ED6-BAA9-4F6C-A540-96F73140D273}"/>
              </a:ext>
            </a:extLst>
          </p:cNvPr>
          <p:cNvSpPr>
            <a:spLocks noGrp="1"/>
          </p:cNvSpPr>
          <p:nvPr>
            <p:ph type="ctrTitle"/>
          </p:nvPr>
        </p:nvSpPr>
        <p:spPr>
          <a:xfrm>
            <a:off x="1524000" y="1"/>
            <a:ext cx="9144000" cy="6598762"/>
          </a:xfrm>
        </p:spPr>
        <p:txBody>
          <a:bodyPr wrap="none" anchor="ctr">
            <a:normAutofit/>
          </a:bodyPr>
          <a:lstStyle>
            <a:lvl1pPr algn="ctr">
              <a:defRPr sz="6000" spc="200" baseline="0">
                <a:solidFill>
                  <a:schemeClr val="bg1"/>
                </a:solidFill>
              </a:defRPr>
            </a:lvl1pPr>
          </a:lstStyle>
          <a:p>
            <a:r>
              <a:rPr lang="fr-FR" dirty="0"/>
              <a:t>Modifiez le style du titre</a:t>
            </a:r>
          </a:p>
        </p:txBody>
      </p:sp>
      <p:sp>
        <p:nvSpPr>
          <p:cNvPr id="5" name="Triangle rectangle 4">
            <a:extLst>
              <a:ext uri="{FF2B5EF4-FFF2-40B4-BE49-F238E27FC236}">
                <a16:creationId xmlns:a16="http://schemas.microsoft.com/office/drawing/2014/main" xmlns="" id="{3960E171-2C93-4931-973D-4841A8F0A1E4}"/>
              </a:ext>
            </a:extLst>
          </p:cNvPr>
          <p:cNvSpPr/>
          <p:nvPr userDrawn="1"/>
        </p:nvSpPr>
        <p:spPr>
          <a:xfrm flipH="1">
            <a:off x="7239790" y="3454843"/>
            <a:ext cx="4952210" cy="3403157"/>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3" name="Image 2" descr="Une image contenant signe, objet, moniteur, horloge&#10;&#10;Description générée automatiquement">
            <a:extLst>
              <a:ext uri="{FF2B5EF4-FFF2-40B4-BE49-F238E27FC236}">
                <a16:creationId xmlns:a16="http://schemas.microsoft.com/office/drawing/2014/main" xmlns="" id="{84762D18-4FFD-4C0B-B8F9-4F3E1AE904EF}"/>
              </a:ext>
            </a:extLst>
          </p:cNvPr>
          <p:cNvPicPr>
            <a:picLocks noChangeAspect="1"/>
          </p:cNvPicPr>
          <p:nvPr userDrawn="1"/>
        </p:nvPicPr>
        <p:blipFill>
          <a:blip r:embed="rId4" cstate="print">
            <a:extLst>
              <a:ext uri="{28A0092B-C50C-407E-A947-70E740481C1C}">
                <a14:useLocalDpi xmlns:a14="http://schemas.microsoft.com/office/drawing/2010/main" xmlns="" val="0"/>
              </a:ext>
            </a:extLst>
          </a:blip>
          <a:stretch>
            <a:fillRect/>
          </a:stretch>
        </p:blipFill>
        <p:spPr>
          <a:xfrm>
            <a:off x="9411326" y="5663758"/>
            <a:ext cx="2381372" cy="787440"/>
          </a:xfrm>
          <a:prstGeom prst="rect">
            <a:avLst/>
          </a:prstGeom>
        </p:spPr>
      </p:pic>
    </p:spTree>
    <p:extLst>
      <p:ext uri="{BB962C8B-B14F-4D97-AF65-F5344CB8AC3E}">
        <p14:creationId xmlns:p14="http://schemas.microsoft.com/office/powerpoint/2010/main" xmlns="" val="936224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userDrawn="1">
  <p:cSld name="Diapositive de titre">
    <p:bg>
      <p:bgPr>
        <a:solidFill>
          <a:schemeClr val="bg1"/>
        </a:solidFill>
        <a:effectLst/>
      </p:bgPr>
    </p:bg>
    <p:spTree>
      <p:nvGrpSpPr>
        <p:cNvPr id="1" name=""/>
        <p:cNvGrpSpPr/>
        <p:nvPr/>
      </p:nvGrpSpPr>
      <p:grpSpPr>
        <a:xfrm>
          <a:off x="0" y="0"/>
          <a:ext cx="0" cy="0"/>
          <a:chOff x="0" y="0"/>
          <a:chExt cx="0" cy="0"/>
        </a:xfrm>
      </p:grpSpPr>
      <p:sp>
        <p:nvSpPr>
          <p:cNvPr id="7" name="Espace réservé du pied de page 8"/>
          <p:cNvSpPr>
            <a:spLocks noGrp="1"/>
          </p:cNvSpPr>
          <p:nvPr>
            <p:ph type="ftr" sz="quarter" idx="3"/>
          </p:nvPr>
        </p:nvSpPr>
        <p:spPr>
          <a:xfrm>
            <a:off x="8935527" y="6356350"/>
            <a:ext cx="2554427" cy="501650"/>
          </a:xfrm>
          <a:prstGeom prst="rect">
            <a:avLst/>
          </a:prstGeom>
        </p:spPr>
        <p:txBody>
          <a:bodyPr vert="horz" lIns="0" tIns="0" rIns="0" bIns="0" rtlCol="0" anchor="ctr"/>
          <a:lstStyle>
            <a:lvl1pPr algn="r">
              <a:defRPr sz="1200" baseline="0">
                <a:solidFill>
                  <a:schemeClr val="bg1"/>
                </a:solidFill>
                <a:latin typeface="Franklin Gothic Book" charset="0"/>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prstClr val="white"/>
                </a:solidFill>
                <a:effectLst/>
                <a:uLnTx/>
                <a:uFillTx/>
                <a:latin typeface="Franklin Gothic Book" charset="0"/>
                <a:ea typeface="+mn-ea"/>
                <a:cs typeface="+mn-cs"/>
              </a:rPr>
              <a:t>#FAFTT #Accelerateurdemplois</a:t>
            </a:r>
          </a:p>
        </p:txBody>
      </p:sp>
    </p:spTree>
    <p:extLst>
      <p:ext uri="{BB962C8B-B14F-4D97-AF65-F5344CB8AC3E}">
        <p14:creationId xmlns:p14="http://schemas.microsoft.com/office/powerpoint/2010/main" xmlns="" val="267865284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317CEBBB-CA7C-4D2C-A197-7E2256A59BE0}"/>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p>
        </p:txBody>
      </p:sp>
      <p:sp>
        <p:nvSpPr>
          <p:cNvPr id="3" name="Espace réservé pour une image  2">
            <a:extLst>
              <a:ext uri="{FF2B5EF4-FFF2-40B4-BE49-F238E27FC236}">
                <a16:creationId xmlns:a16="http://schemas.microsoft.com/office/drawing/2014/main" xmlns="" id="{038AE7EC-2EAF-444F-A3D7-5887026B4C5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a:extLst>
              <a:ext uri="{FF2B5EF4-FFF2-40B4-BE49-F238E27FC236}">
                <a16:creationId xmlns:a16="http://schemas.microsoft.com/office/drawing/2014/main" xmlns="" id="{BB2B5756-E267-4E1E-ADC5-167240D22D6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6" name="Espace réservé du pied de page 5">
            <a:extLst>
              <a:ext uri="{FF2B5EF4-FFF2-40B4-BE49-F238E27FC236}">
                <a16:creationId xmlns:a16="http://schemas.microsoft.com/office/drawing/2014/main" xmlns="" id="{4B88974F-D6E6-4060-9A17-05515ED4F0A5}"/>
              </a:ext>
            </a:extLst>
          </p:cNvPr>
          <p:cNvSpPr>
            <a:spLocks noGrp="1"/>
          </p:cNvSpPr>
          <p:nvPr>
            <p:ph type="ftr" sz="quarter" idx="11"/>
          </p:nvPr>
        </p:nvSpPr>
        <p:spPr/>
        <p:txBody>
          <a:bodyPr/>
          <a:lstStyle/>
          <a:p>
            <a:r>
              <a:rPr lang="fr-FR"/>
              <a:t>Titre de votre présentation</a:t>
            </a:r>
            <a:endParaRPr lang="fr-FR" dirty="0"/>
          </a:p>
        </p:txBody>
      </p:sp>
      <p:sp>
        <p:nvSpPr>
          <p:cNvPr id="7" name="Espace réservé du numéro de diapositive 6">
            <a:extLst>
              <a:ext uri="{FF2B5EF4-FFF2-40B4-BE49-F238E27FC236}">
                <a16:creationId xmlns:a16="http://schemas.microsoft.com/office/drawing/2014/main" xmlns="" id="{FF6DBB2A-577E-4E2D-B2F0-B3F816B9B72D}"/>
              </a:ext>
            </a:extLst>
          </p:cNvPr>
          <p:cNvSpPr>
            <a:spLocks noGrp="1"/>
          </p:cNvSpPr>
          <p:nvPr>
            <p:ph type="sldNum" sz="quarter" idx="12"/>
          </p:nvPr>
        </p:nvSpPr>
        <p:spPr/>
        <p:txBody>
          <a:body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289581248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18" Type="http://schemas.openxmlformats.org/officeDocument/2006/relationships/slideLayout" Target="../slideLayouts/slideLayout48.xml"/><Relationship Id="rId26" Type="http://schemas.openxmlformats.org/officeDocument/2006/relationships/slideLayout" Target="../slideLayouts/slideLayout56.xml"/><Relationship Id="rId3" Type="http://schemas.openxmlformats.org/officeDocument/2006/relationships/slideLayout" Target="../slideLayouts/slideLayout33.xml"/><Relationship Id="rId21" Type="http://schemas.openxmlformats.org/officeDocument/2006/relationships/slideLayout" Target="../slideLayouts/slideLayout51.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5" Type="http://schemas.openxmlformats.org/officeDocument/2006/relationships/slideLayout" Target="../slideLayouts/slideLayout55.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0" Type="http://schemas.openxmlformats.org/officeDocument/2006/relationships/slideLayout" Target="../slideLayouts/slideLayout50.xml"/><Relationship Id="rId29" Type="http://schemas.openxmlformats.org/officeDocument/2006/relationships/slideLayout" Target="../slideLayouts/slideLayout59.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24" Type="http://schemas.openxmlformats.org/officeDocument/2006/relationships/slideLayout" Target="../slideLayouts/slideLayout54.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23" Type="http://schemas.openxmlformats.org/officeDocument/2006/relationships/slideLayout" Target="../slideLayouts/slideLayout53.xml"/><Relationship Id="rId28" Type="http://schemas.openxmlformats.org/officeDocument/2006/relationships/slideLayout" Target="../slideLayouts/slideLayout58.xml"/><Relationship Id="rId10" Type="http://schemas.openxmlformats.org/officeDocument/2006/relationships/slideLayout" Target="../slideLayouts/slideLayout40.xml"/><Relationship Id="rId19" Type="http://schemas.openxmlformats.org/officeDocument/2006/relationships/slideLayout" Target="../slideLayouts/slideLayout49.xml"/><Relationship Id="rId31" Type="http://schemas.openxmlformats.org/officeDocument/2006/relationships/image" Target="../media/image1.png"/><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 Id="rId22" Type="http://schemas.openxmlformats.org/officeDocument/2006/relationships/slideLayout" Target="../slideLayouts/slideLayout52.xml"/><Relationship Id="rId27" Type="http://schemas.openxmlformats.org/officeDocument/2006/relationships/slideLayout" Target="../slideLayouts/slideLayout57.xml"/><Relationship Id="rId30"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slideLayout" Target="../slideLayouts/slideLayout72.xml"/><Relationship Id="rId18" Type="http://schemas.openxmlformats.org/officeDocument/2006/relationships/slideLayout" Target="../slideLayouts/slideLayout77.xml"/><Relationship Id="rId26" Type="http://schemas.openxmlformats.org/officeDocument/2006/relationships/slideLayout" Target="../slideLayouts/slideLayout85.xml"/><Relationship Id="rId3" Type="http://schemas.openxmlformats.org/officeDocument/2006/relationships/slideLayout" Target="../slideLayouts/slideLayout62.xml"/><Relationship Id="rId21" Type="http://schemas.openxmlformats.org/officeDocument/2006/relationships/slideLayout" Target="../slideLayouts/slideLayout80.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17" Type="http://schemas.openxmlformats.org/officeDocument/2006/relationships/slideLayout" Target="../slideLayouts/slideLayout76.xml"/><Relationship Id="rId25" Type="http://schemas.openxmlformats.org/officeDocument/2006/relationships/slideLayout" Target="../slideLayouts/slideLayout84.xml"/><Relationship Id="rId2" Type="http://schemas.openxmlformats.org/officeDocument/2006/relationships/slideLayout" Target="../slideLayouts/slideLayout61.xml"/><Relationship Id="rId16" Type="http://schemas.openxmlformats.org/officeDocument/2006/relationships/slideLayout" Target="../slideLayouts/slideLayout75.xml"/><Relationship Id="rId20" Type="http://schemas.openxmlformats.org/officeDocument/2006/relationships/slideLayout" Target="../slideLayouts/slideLayout79.xml"/><Relationship Id="rId29" Type="http://schemas.openxmlformats.org/officeDocument/2006/relationships/slideLayout" Target="../slideLayouts/slideLayout88.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24" Type="http://schemas.openxmlformats.org/officeDocument/2006/relationships/slideLayout" Target="../slideLayouts/slideLayout83.xml"/><Relationship Id="rId5" Type="http://schemas.openxmlformats.org/officeDocument/2006/relationships/slideLayout" Target="../slideLayouts/slideLayout64.xml"/><Relationship Id="rId15" Type="http://schemas.openxmlformats.org/officeDocument/2006/relationships/slideLayout" Target="../slideLayouts/slideLayout74.xml"/><Relationship Id="rId23" Type="http://schemas.openxmlformats.org/officeDocument/2006/relationships/slideLayout" Target="../slideLayouts/slideLayout82.xml"/><Relationship Id="rId28" Type="http://schemas.openxmlformats.org/officeDocument/2006/relationships/slideLayout" Target="../slideLayouts/slideLayout87.xml"/><Relationship Id="rId10" Type="http://schemas.openxmlformats.org/officeDocument/2006/relationships/slideLayout" Target="../slideLayouts/slideLayout69.xml"/><Relationship Id="rId19" Type="http://schemas.openxmlformats.org/officeDocument/2006/relationships/slideLayout" Target="../slideLayouts/slideLayout78.xml"/><Relationship Id="rId31" Type="http://schemas.openxmlformats.org/officeDocument/2006/relationships/image" Target="../media/image1.png"/><Relationship Id="rId4" Type="http://schemas.openxmlformats.org/officeDocument/2006/relationships/slideLayout" Target="../slideLayouts/slideLayout63.xml"/><Relationship Id="rId9" Type="http://schemas.openxmlformats.org/officeDocument/2006/relationships/slideLayout" Target="../slideLayouts/slideLayout68.xml"/><Relationship Id="rId14" Type="http://schemas.openxmlformats.org/officeDocument/2006/relationships/slideLayout" Target="../slideLayouts/slideLayout73.xml"/><Relationship Id="rId22" Type="http://schemas.openxmlformats.org/officeDocument/2006/relationships/slideLayout" Target="../slideLayouts/slideLayout81.xml"/><Relationship Id="rId27" Type="http://schemas.openxmlformats.org/officeDocument/2006/relationships/slideLayout" Target="../slideLayouts/slideLayout86.xml"/><Relationship Id="rId30"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slideLayout" Target="../slideLayouts/slideLayout101.xml"/><Relationship Id="rId18" Type="http://schemas.openxmlformats.org/officeDocument/2006/relationships/slideLayout" Target="../slideLayouts/slideLayout106.xml"/><Relationship Id="rId26" Type="http://schemas.openxmlformats.org/officeDocument/2006/relationships/slideLayout" Target="../slideLayouts/slideLayout114.xml"/><Relationship Id="rId3" Type="http://schemas.openxmlformats.org/officeDocument/2006/relationships/slideLayout" Target="../slideLayouts/slideLayout91.xml"/><Relationship Id="rId21" Type="http://schemas.openxmlformats.org/officeDocument/2006/relationships/slideLayout" Target="../slideLayouts/slideLayout109.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17" Type="http://schemas.openxmlformats.org/officeDocument/2006/relationships/slideLayout" Target="../slideLayouts/slideLayout105.xml"/><Relationship Id="rId25" Type="http://schemas.openxmlformats.org/officeDocument/2006/relationships/slideLayout" Target="../slideLayouts/slideLayout113.xml"/><Relationship Id="rId2" Type="http://schemas.openxmlformats.org/officeDocument/2006/relationships/slideLayout" Target="../slideLayouts/slideLayout90.xml"/><Relationship Id="rId16" Type="http://schemas.openxmlformats.org/officeDocument/2006/relationships/slideLayout" Target="../slideLayouts/slideLayout104.xml"/><Relationship Id="rId20" Type="http://schemas.openxmlformats.org/officeDocument/2006/relationships/slideLayout" Target="../slideLayouts/slideLayout108.xml"/><Relationship Id="rId29" Type="http://schemas.openxmlformats.org/officeDocument/2006/relationships/slideLayout" Target="../slideLayouts/slideLayout117.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24" Type="http://schemas.openxmlformats.org/officeDocument/2006/relationships/slideLayout" Target="../slideLayouts/slideLayout112.xml"/><Relationship Id="rId5" Type="http://schemas.openxmlformats.org/officeDocument/2006/relationships/slideLayout" Target="../slideLayouts/slideLayout93.xml"/><Relationship Id="rId15" Type="http://schemas.openxmlformats.org/officeDocument/2006/relationships/slideLayout" Target="../slideLayouts/slideLayout103.xml"/><Relationship Id="rId23" Type="http://schemas.openxmlformats.org/officeDocument/2006/relationships/slideLayout" Target="../slideLayouts/slideLayout111.xml"/><Relationship Id="rId28" Type="http://schemas.openxmlformats.org/officeDocument/2006/relationships/slideLayout" Target="../slideLayouts/slideLayout116.xml"/><Relationship Id="rId10" Type="http://schemas.openxmlformats.org/officeDocument/2006/relationships/slideLayout" Target="../slideLayouts/slideLayout98.xml"/><Relationship Id="rId19" Type="http://schemas.openxmlformats.org/officeDocument/2006/relationships/slideLayout" Target="../slideLayouts/slideLayout107.xml"/><Relationship Id="rId31" Type="http://schemas.openxmlformats.org/officeDocument/2006/relationships/image" Target="../media/image1.png"/><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slideLayout" Target="../slideLayouts/slideLayout102.xml"/><Relationship Id="rId22" Type="http://schemas.openxmlformats.org/officeDocument/2006/relationships/slideLayout" Target="../slideLayouts/slideLayout110.xml"/><Relationship Id="rId27" Type="http://schemas.openxmlformats.org/officeDocument/2006/relationships/slideLayout" Target="../slideLayouts/slideLayout115.xml"/><Relationship Id="rId30"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25.xml"/><Relationship Id="rId13" Type="http://schemas.openxmlformats.org/officeDocument/2006/relationships/slideLayout" Target="../slideLayouts/slideLayout130.xml"/><Relationship Id="rId18" Type="http://schemas.openxmlformats.org/officeDocument/2006/relationships/slideLayout" Target="../slideLayouts/slideLayout135.xml"/><Relationship Id="rId26" Type="http://schemas.openxmlformats.org/officeDocument/2006/relationships/slideLayout" Target="../slideLayouts/slideLayout143.xml"/><Relationship Id="rId3" Type="http://schemas.openxmlformats.org/officeDocument/2006/relationships/slideLayout" Target="../slideLayouts/slideLayout120.xml"/><Relationship Id="rId21" Type="http://schemas.openxmlformats.org/officeDocument/2006/relationships/slideLayout" Target="../slideLayouts/slideLayout138.xml"/><Relationship Id="rId7" Type="http://schemas.openxmlformats.org/officeDocument/2006/relationships/slideLayout" Target="../slideLayouts/slideLayout124.xml"/><Relationship Id="rId12" Type="http://schemas.openxmlformats.org/officeDocument/2006/relationships/slideLayout" Target="../slideLayouts/slideLayout129.xml"/><Relationship Id="rId17" Type="http://schemas.openxmlformats.org/officeDocument/2006/relationships/slideLayout" Target="../slideLayouts/slideLayout134.xml"/><Relationship Id="rId25" Type="http://schemas.openxmlformats.org/officeDocument/2006/relationships/slideLayout" Target="../slideLayouts/slideLayout142.xml"/><Relationship Id="rId33" Type="http://schemas.openxmlformats.org/officeDocument/2006/relationships/image" Target="../media/image1.png"/><Relationship Id="rId2" Type="http://schemas.openxmlformats.org/officeDocument/2006/relationships/slideLayout" Target="../slideLayouts/slideLayout119.xml"/><Relationship Id="rId16" Type="http://schemas.openxmlformats.org/officeDocument/2006/relationships/slideLayout" Target="../slideLayouts/slideLayout133.xml"/><Relationship Id="rId20" Type="http://schemas.openxmlformats.org/officeDocument/2006/relationships/slideLayout" Target="../slideLayouts/slideLayout137.xml"/><Relationship Id="rId29" Type="http://schemas.openxmlformats.org/officeDocument/2006/relationships/slideLayout" Target="../slideLayouts/slideLayout146.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24" Type="http://schemas.openxmlformats.org/officeDocument/2006/relationships/slideLayout" Target="../slideLayouts/slideLayout141.xml"/><Relationship Id="rId32" Type="http://schemas.openxmlformats.org/officeDocument/2006/relationships/theme" Target="../theme/theme5.xml"/><Relationship Id="rId5" Type="http://schemas.openxmlformats.org/officeDocument/2006/relationships/slideLayout" Target="../slideLayouts/slideLayout122.xml"/><Relationship Id="rId15" Type="http://schemas.openxmlformats.org/officeDocument/2006/relationships/slideLayout" Target="../slideLayouts/slideLayout132.xml"/><Relationship Id="rId23" Type="http://schemas.openxmlformats.org/officeDocument/2006/relationships/slideLayout" Target="../slideLayouts/slideLayout140.xml"/><Relationship Id="rId28" Type="http://schemas.openxmlformats.org/officeDocument/2006/relationships/slideLayout" Target="../slideLayouts/slideLayout145.xml"/><Relationship Id="rId10" Type="http://schemas.openxmlformats.org/officeDocument/2006/relationships/slideLayout" Target="../slideLayouts/slideLayout127.xml"/><Relationship Id="rId19" Type="http://schemas.openxmlformats.org/officeDocument/2006/relationships/slideLayout" Target="../slideLayouts/slideLayout136.xml"/><Relationship Id="rId31" Type="http://schemas.openxmlformats.org/officeDocument/2006/relationships/slideLayout" Target="../slideLayouts/slideLayout148.xml"/><Relationship Id="rId4" Type="http://schemas.openxmlformats.org/officeDocument/2006/relationships/slideLayout" Target="../slideLayouts/slideLayout121.xml"/><Relationship Id="rId9" Type="http://schemas.openxmlformats.org/officeDocument/2006/relationships/slideLayout" Target="../slideLayouts/slideLayout126.xml"/><Relationship Id="rId14" Type="http://schemas.openxmlformats.org/officeDocument/2006/relationships/slideLayout" Target="../slideLayouts/slideLayout131.xml"/><Relationship Id="rId22" Type="http://schemas.openxmlformats.org/officeDocument/2006/relationships/slideLayout" Target="../slideLayouts/slideLayout139.xml"/><Relationship Id="rId27" Type="http://schemas.openxmlformats.org/officeDocument/2006/relationships/slideLayout" Target="../slideLayouts/slideLayout144.xml"/><Relationship Id="rId30" Type="http://schemas.openxmlformats.org/officeDocument/2006/relationships/slideLayout" Target="../slideLayouts/slideLayout14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xmlns="" id="{9D2E02E8-554F-4CFD-A308-98FE05B3401F}"/>
              </a:ext>
            </a:extLst>
          </p:cNvPr>
          <p:cNvSpPr>
            <a:spLocks noGrp="1"/>
          </p:cNvSpPr>
          <p:nvPr>
            <p:ph type="title"/>
          </p:nvPr>
        </p:nvSpPr>
        <p:spPr>
          <a:xfrm>
            <a:off x="838200" y="365125"/>
            <a:ext cx="10515600" cy="1325563"/>
          </a:xfrm>
          <a:prstGeom prst="rect">
            <a:avLst/>
          </a:prstGeom>
        </p:spPr>
        <p:txBody>
          <a:bodyPr vert="horz" lIns="0" tIns="0" rIns="0" bIns="0" rtlCol="0" anchor="ctr">
            <a:normAutofit/>
          </a:bodyPr>
          <a:lstStyle/>
          <a:p>
            <a:r>
              <a:rPr lang="fr-FR" dirty="0"/>
              <a:t>Modifiez le style du titre</a:t>
            </a:r>
          </a:p>
        </p:txBody>
      </p:sp>
      <p:sp>
        <p:nvSpPr>
          <p:cNvPr id="3" name="Espace réservé du texte 2">
            <a:extLst>
              <a:ext uri="{FF2B5EF4-FFF2-40B4-BE49-F238E27FC236}">
                <a16:creationId xmlns:a16="http://schemas.microsoft.com/office/drawing/2014/main" xmlns="" id="{8013CE03-734B-4B25-AF88-5968BB5EAE12}"/>
              </a:ext>
            </a:extLst>
          </p:cNvPr>
          <p:cNvSpPr>
            <a:spLocks noGrp="1"/>
          </p:cNvSpPr>
          <p:nvPr>
            <p:ph type="body" idx="1"/>
          </p:nvPr>
        </p:nvSpPr>
        <p:spPr>
          <a:xfrm>
            <a:off x="838200" y="1825625"/>
            <a:ext cx="10515600" cy="4351338"/>
          </a:xfrm>
          <a:prstGeom prst="rect">
            <a:avLst/>
          </a:prstGeom>
        </p:spPr>
        <p:txBody>
          <a:bodyPr vert="horz" lIns="0" tIns="0" rIns="0" bIns="0" rtlCol="0">
            <a:normAutofit/>
          </a:bodyPr>
          <a:lstStyle/>
          <a:p>
            <a:pPr marL="0" lvl="0" indent="0" algn="l" defTabSz="914400" rtl="0" eaLnBrk="1" latinLnBrk="0" hangingPunct="1">
              <a:lnSpc>
                <a:spcPct val="90000"/>
              </a:lnSpc>
              <a:spcBef>
                <a:spcPts val="1000"/>
              </a:spcBef>
              <a:buFont typeface="Arial" panose="020B0604020202020204" pitchFamily="34" charset="0"/>
              <a:buNone/>
            </a:pPr>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DA3A81FE-BB78-453B-8FE9-FD9453AEFEF3}"/>
              </a:ext>
            </a:extLst>
          </p:cNvPr>
          <p:cNvSpPr>
            <a:spLocks noGrp="1"/>
          </p:cNvSpPr>
          <p:nvPr>
            <p:ph type="dt" sz="half" idx="2"/>
          </p:nvPr>
        </p:nvSpPr>
        <p:spPr>
          <a:xfrm>
            <a:off x="10453799" y="6307190"/>
            <a:ext cx="900000" cy="365125"/>
          </a:xfrm>
          <a:prstGeom prst="rect">
            <a:avLst/>
          </a:prstGeom>
        </p:spPr>
        <p:txBody>
          <a:bodyPr vert="horz" lIns="91440" tIns="45720" rIns="91440" bIns="45720" rtlCol="0" anchor="ctr"/>
          <a:lstStyle>
            <a:lvl1pPr algn="l">
              <a:defRPr sz="1000">
                <a:solidFill>
                  <a:schemeClr val="tx1">
                    <a:tint val="75000"/>
                  </a:schemeClr>
                </a:solidFill>
              </a:defRPr>
            </a:lvl1pPr>
          </a:lstStyle>
          <a:p>
            <a:fld id="{B74902CB-13B9-4EEA-9B78-9696DBC764BA}"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107A5FAC-8E52-4DEE-BDA0-FECDE01724EA}"/>
              </a:ext>
            </a:extLst>
          </p:cNvPr>
          <p:cNvSpPr>
            <a:spLocks noGrp="1"/>
          </p:cNvSpPr>
          <p:nvPr>
            <p:ph type="ftr" sz="quarter" idx="3"/>
          </p:nvPr>
        </p:nvSpPr>
        <p:spPr>
          <a:xfrm>
            <a:off x="838200" y="6307190"/>
            <a:ext cx="8100000" cy="365125"/>
          </a:xfrm>
          <a:prstGeom prst="rect">
            <a:avLst/>
          </a:prstGeom>
        </p:spPr>
        <p:txBody>
          <a:bodyPr vert="horz" lIns="0" tIns="0" rIns="0" bIns="0" rtlCol="0" anchor="ctr"/>
          <a:lstStyle>
            <a:lvl1pPr algn="l">
              <a:defRPr sz="1000">
                <a:solidFill>
                  <a:schemeClr val="tx1">
                    <a:tint val="75000"/>
                  </a:schemeClr>
                </a:solidFill>
              </a:defRPr>
            </a:lvl1p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BF4160C0-B647-412F-A6A9-69E16A7285B3}"/>
              </a:ext>
            </a:extLst>
          </p:cNvPr>
          <p:cNvSpPr>
            <a:spLocks noGrp="1"/>
          </p:cNvSpPr>
          <p:nvPr>
            <p:ph type="sldNum" sz="quarter" idx="4"/>
          </p:nvPr>
        </p:nvSpPr>
        <p:spPr>
          <a:xfrm>
            <a:off x="10569676" y="216000"/>
            <a:ext cx="784123" cy="365125"/>
          </a:xfrm>
          <a:prstGeom prst="rect">
            <a:avLst/>
          </a:prstGeom>
        </p:spPr>
        <p:txBody>
          <a:bodyPr vert="horz" lIns="0" tIns="0" rIns="0" bIns="0" rtlCol="0" anchor="ctr"/>
          <a:lstStyle>
            <a:lvl1pPr algn="r">
              <a:defRPr sz="1000">
                <a:solidFill>
                  <a:schemeClr val="tx1">
                    <a:tint val="75000"/>
                  </a:schemeClr>
                </a:solidFill>
              </a:defRPr>
            </a:lvl1p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2511164792"/>
      </p:ext>
    </p:extLst>
  </p:cSld>
  <p:clrMap bg1="lt1" tx1="dk1" bg2="lt2" tx2="dk2" accent1="accent1" accent2="accent2" accent3="accent3" accent4="accent4" accent5="accent5" accent6="accent6" hlink="hlink" folHlink="folHlink"/>
  <p:sldLayoutIdLst>
    <p:sldLayoutId id="2147483694" r:id="rId1"/>
    <p:sldLayoutId id="2147483695" r:id="rId2"/>
    <p:sldLayoutId id="2147483696" r:id="rId3"/>
    <p:sldLayoutId id="2147483692" r:id="rId4"/>
    <p:sldLayoutId id="2147483664" r:id="rId5"/>
    <p:sldLayoutId id="2147483689" r:id="rId6"/>
    <p:sldLayoutId id="2147483652" r:id="rId7"/>
    <p:sldLayoutId id="2147483690" r:id="rId8"/>
    <p:sldLayoutId id="2147483686" r:id="rId9"/>
    <p:sldLayoutId id="2147483688" r:id="rId10"/>
    <p:sldLayoutId id="2147483707" r:id="rId11"/>
    <p:sldLayoutId id="2147483708" r:id="rId12"/>
    <p:sldLayoutId id="2147483687" r:id="rId13"/>
    <p:sldLayoutId id="2147483702" r:id="rId14"/>
    <p:sldLayoutId id="2147483709" r:id="rId15"/>
    <p:sldLayoutId id="2147483710" r:id="rId16"/>
    <p:sldLayoutId id="2147483711" r:id="rId17"/>
    <p:sldLayoutId id="2147483712" r:id="rId18"/>
    <p:sldLayoutId id="2147483713" r:id="rId19"/>
    <p:sldLayoutId id="2147483680" r:id="rId20"/>
    <p:sldLayoutId id="2147483681" r:id="rId21"/>
    <p:sldLayoutId id="2147483682" r:id="rId22"/>
    <p:sldLayoutId id="2147483679" r:id="rId23"/>
    <p:sldLayoutId id="2147483697" r:id="rId24"/>
    <p:sldLayoutId id="2147483698" r:id="rId25"/>
    <p:sldLayoutId id="2147483699" r:id="rId26"/>
    <p:sldLayoutId id="2147483700" r:id="rId27"/>
    <p:sldLayoutId id="2147483701" r:id="rId28"/>
    <p:sldLayoutId id="2147483693" r:id="rId29"/>
    <p:sldLayoutId id="2147483922" r:id="rId30"/>
  </p:sldLayoutIdLst>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spcAft>
          <a:spcPts val="0"/>
        </a:spcAft>
        <a:buFont typeface="Arial" panose="020B0604020202020204" pitchFamily="34" charset="0"/>
        <a:buChar char="•"/>
        <a:defRPr lang="fr-FR" sz="1200" b="1" kern="1200" spc="100" baseline="0" dirty="0" smtClean="0">
          <a:solidFill>
            <a:schemeClr val="bg2"/>
          </a:solidFill>
          <a:latin typeface="+mn-lt"/>
          <a:ea typeface="+mn-ea"/>
          <a:cs typeface="+mn-cs"/>
        </a:defRPr>
      </a:lvl1pPr>
      <a:lvl2pPr marL="0" indent="0" algn="l" defTabSz="914400" rtl="0" eaLnBrk="1" latinLnBrk="0" hangingPunct="1">
        <a:lnSpc>
          <a:spcPct val="100000"/>
        </a:lnSpc>
        <a:spcBef>
          <a:spcPts val="1200"/>
        </a:spcBef>
        <a:spcAft>
          <a:spcPts val="1200"/>
        </a:spcAft>
        <a:buFont typeface="Arial" panose="020B0604020202020204" pitchFamily="34" charset="0"/>
        <a:buNone/>
        <a:defRPr sz="2400" kern="1200" spc="100" baseline="0">
          <a:solidFill>
            <a:schemeClr val="tx1"/>
          </a:solidFill>
          <a:latin typeface="+mn-lt"/>
          <a:ea typeface="+mn-ea"/>
          <a:cs typeface="+mn-cs"/>
        </a:defRPr>
      </a:lvl2pPr>
      <a:lvl3pPr marL="0" indent="0" algn="l" defTabSz="914400" rtl="0" eaLnBrk="1" latinLnBrk="0" hangingPunct="1">
        <a:lnSpc>
          <a:spcPct val="100000"/>
        </a:lnSpc>
        <a:spcBef>
          <a:spcPts val="1800"/>
        </a:spcBef>
        <a:spcAft>
          <a:spcPts val="600"/>
        </a:spcAft>
        <a:buFont typeface="Arial" panose="020B0604020202020204" pitchFamily="34" charset="0"/>
        <a:buNone/>
        <a:defRPr sz="2000" b="1" kern="1200">
          <a:solidFill>
            <a:schemeClr val="tx1"/>
          </a:solidFill>
          <a:latin typeface="+mn-lt"/>
          <a:ea typeface="+mn-ea"/>
          <a:cs typeface="+mn-cs"/>
        </a:defRPr>
      </a:lvl3pPr>
      <a:lvl4pPr marL="0" indent="0" algn="l" defTabSz="914400" rtl="0" eaLnBrk="1" latinLnBrk="0" hangingPunct="1">
        <a:lnSpc>
          <a:spcPct val="140000"/>
        </a:lnSpc>
        <a:spcBef>
          <a:spcPts val="500"/>
        </a:spcBef>
        <a:spcAft>
          <a:spcPts val="0"/>
        </a:spcAft>
        <a:buFont typeface="Arial" panose="020B0604020202020204" pitchFamily="34" charset="0"/>
        <a:buNone/>
        <a:defRPr sz="1200" kern="1200">
          <a:solidFill>
            <a:schemeClr val="tx1"/>
          </a:solidFill>
          <a:latin typeface="+mn-lt"/>
          <a:ea typeface="+mn-ea"/>
          <a:cs typeface="+mn-cs"/>
        </a:defRPr>
      </a:lvl4pPr>
      <a:lvl5pPr marL="176213" indent="-176213" algn="l" defTabSz="914400" rtl="0" eaLnBrk="1" latinLnBrk="0" hangingPunct="1">
        <a:lnSpc>
          <a:spcPct val="140000"/>
        </a:lnSpc>
        <a:spcBef>
          <a:spcPts val="500"/>
        </a:spcBef>
        <a:spcAft>
          <a:spcPts val="0"/>
        </a:spcAft>
        <a:buClr>
          <a:schemeClr val="bg2"/>
        </a:buClr>
        <a:buFontTx/>
        <a:buBlip>
          <a:blip r:embed="rId32"/>
        </a:buBlip>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xmlns="" id="{9D2E02E8-554F-4CFD-A308-98FE05B3401F}"/>
              </a:ext>
            </a:extLst>
          </p:cNvPr>
          <p:cNvSpPr>
            <a:spLocks noGrp="1"/>
          </p:cNvSpPr>
          <p:nvPr>
            <p:ph type="title"/>
          </p:nvPr>
        </p:nvSpPr>
        <p:spPr>
          <a:xfrm>
            <a:off x="838200" y="365125"/>
            <a:ext cx="10515600" cy="1325563"/>
          </a:xfrm>
          <a:prstGeom prst="rect">
            <a:avLst/>
          </a:prstGeom>
        </p:spPr>
        <p:txBody>
          <a:bodyPr vert="horz" lIns="0" tIns="0" rIns="0" bIns="0" rtlCol="0" anchor="ctr">
            <a:normAutofit/>
          </a:bodyPr>
          <a:lstStyle/>
          <a:p>
            <a:r>
              <a:rPr lang="fr-FR" dirty="0"/>
              <a:t>Modifiez le style du titre</a:t>
            </a:r>
          </a:p>
        </p:txBody>
      </p:sp>
      <p:sp>
        <p:nvSpPr>
          <p:cNvPr id="3" name="Espace réservé du texte 2">
            <a:extLst>
              <a:ext uri="{FF2B5EF4-FFF2-40B4-BE49-F238E27FC236}">
                <a16:creationId xmlns:a16="http://schemas.microsoft.com/office/drawing/2014/main" xmlns="" id="{8013CE03-734B-4B25-AF88-5968BB5EAE12}"/>
              </a:ext>
            </a:extLst>
          </p:cNvPr>
          <p:cNvSpPr>
            <a:spLocks noGrp="1"/>
          </p:cNvSpPr>
          <p:nvPr>
            <p:ph type="body" idx="1"/>
          </p:nvPr>
        </p:nvSpPr>
        <p:spPr>
          <a:xfrm>
            <a:off x="838200" y="1825625"/>
            <a:ext cx="10515600" cy="4351338"/>
          </a:xfrm>
          <a:prstGeom prst="rect">
            <a:avLst/>
          </a:prstGeom>
        </p:spPr>
        <p:txBody>
          <a:bodyPr vert="horz" lIns="0" tIns="0" rIns="0" bIns="0" rtlCol="0">
            <a:normAutofit/>
          </a:bodyPr>
          <a:lstStyle/>
          <a:p>
            <a:pPr marL="0" lvl="0" indent="0" algn="l" defTabSz="914400" rtl="0" eaLnBrk="1" latinLnBrk="0" hangingPunct="1">
              <a:lnSpc>
                <a:spcPct val="90000"/>
              </a:lnSpc>
              <a:spcBef>
                <a:spcPts val="1000"/>
              </a:spcBef>
              <a:buFont typeface="Arial" panose="020B0604020202020204" pitchFamily="34" charset="0"/>
              <a:buNone/>
            </a:pPr>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DA3A81FE-BB78-453B-8FE9-FD9453AEFEF3}"/>
              </a:ext>
            </a:extLst>
          </p:cNvPr>
          <p:cNvSpPr>
            <a:spLocks noGrp="1"/>
          </p:cNvSpPr>
          <p:nvPr>
            <p:ph type="dt" sz="half" idx="2"/>
          </p:nvPr>
        </p:nvSpPr>
        <p:spPr>
          <a:xfrm>
            <a:off x="10453799" y="6307190"/>
            <a:ext cx="900000" cy="365125"/>
          </a:xfrm>
          <a:prstGeom prst="rect">
            <a:avLst/>
          </a:prstGeom>
        </p:spPr>
        <p:txBody>
          <a:bodyPr vert="horz" lIns="91440" tIns="45720" rIns="91440" bIns="45720" rtlCol="0" anchor="ctr"/>
          <a:lstStyle>
            <a:lvl1pPr algn="l">
              <a:defRPr sz="1000">
                <a:solidFill>
                  <a:schemeClr val="tx1">
                    <a:tint val="75000"/>
                  </a:schemeClr>
                </a:solidFill>
              </a:defRPr>
            </a:lvl1pPr>
          </a:lstStyle>
          <a:p>
            <a:fld id="{2D33F8CC-7E5B-46F0-952B-DDFDE97546A5}"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107A5FAC-8E52-4DEE-BDA0-FECDE01724EA}"/>
              </a:ext>
            </a:extLst>
          </p:cNvPr>
          <p:cNvSpPr>
            <a:spLocks noGrp="1"/>
          </p:cNvSpPr>
          <p:nvPr>
            <p:ph type="ftr" sz="quarter" idx="3"/>
          </p:nvPr>
        </p:nvSpPr>
        <p:spPr>
          <a:xfrm>
            <a:off x="838200" y="6307190"/>
            <a:ext cx="8100000" cy="365125"/>
          </a:xfrm>
          <a:prstGeom prst="rect">
            <a:avLst/>
          </a:prstGeom>
        </p:spPr>
        <p:txBody>
          <a:bodyPr vert="horz" lIns="0" tIns="0" rIns="0" bIns="0" rtlCol="0" anchor="ctr"/>
          <a:lstStyle>
            <a:lvl1pPr algn="l">
              <a:defRPr sz="1000">
                <a:solidFill>
                  <a:schemeClr val="tx1">
                    <a:tint val="75000"/>
                  </a:schemeClr>
                </a:solidFill>
              </a:defRPr>
            </a:lvl1pPr>
          </a:lstStyle>
          <a:p>
            <a:r>
              <a:rPr lang="fr-FR" dirty="0"/>
              <a:t>SPP Enseignement Privé_30/01/2020</a:t>
            </a:r>
          </a:p>
        </p:txBody>
      </p:sp>
      <p:sp>
        <p:nvSpPr>
          <p:cNvPr id="6" name="Espace réservé du numéro de diapositive 5">
            <a:extLst>
              <a:ext uri="{FF2B5EF4-FFF2-40B4-BE49-F238E27FC236}">
                <a16:creationId xmlns:a16="http://schemas.microsoft.com/office/drawing/2014/main" xmlns="" id="{BF4160C0-B647-412F-A6A9-69E16A7285B3}"/>
              </a:ext>
            </a:extLst>
          </p:cNvPr>
          <p:cNvSpPr>
            <a:spLocks noGrp="1"/>
          </p:cNvSpPr>
          <p:nvPr>
            <p:ph type="sldNum" sz="quarter" idx="4"/>
          </p:nvPr>
        </p:nvSpPr>
        <p:spPr>
          <a:xfrm>
            <a:off x="10569676" y="216000"/>
            <a:ext cx="784123" cy="365125"/>
          </a:xfrm>
          <a:prstGeom prst="rect">
            <a:avLst/>
          </a:prstGeom>
        </p:spPr>
        <p:txBody>
          <a:bodyPr vert="horz" lIns="0" tIns="0" rIns="0" bIns="0" rtlCol="0" anchor="ctr"/>
          <a:lstStyle>
            <a:lvl1pPr algn="r">
              <a:defRPr sz="1000">
                <a:solidFill>
                  <a:schemeClr val="tx1">
                    <a:tint val="75000"/>
                  </a:schemeClr>
                </a:solidFill>
              </a:defRPr>
            </a:lvl1p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3221224641"/>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 id="2147483756" r:id="rId12"/>
    <p:sldLayoutId id="2147483757" r:id="rId13"/>
    <p:sldLayoutId id="2147483758" r:id="rId14"/>
    <p:sldLayoutId id="2147483759" r:id="rId15"/>
    <p:sldLayoutId id="2147483760" r:id="rId16"/>
    <p:sldLayoutId id="2147483761" r:id="rId17"/>
    <p:sldLayoutId id="2147483762" r:id="rId18"/>
    <p:sldLayoutId id="2147483763" r:id="rId19"/>
    <p:sldLayoutId id="2147483764" r:id="rId20"/>
    <p:sldLayoutId id="2147483765" r:id="rId21"/>
    <p:sldLayoutId id="2147483766" r:id="rId22"/>
    <p:sldLayoutId id="2147483767" r:id="rId23"/>
    <p:sldLayoutId id="2147483768" r:id="rId24"/>
    <p:sldLayoutId id="2147483769" r:id="rId25"/>
    <p:sldLayoutId id="2147483770" r:id="rId26"/>
    <p:sldLayoutId id="2147483771" r:id="rId27"/>
    <p:sldLayoutId id="2147483772" r:id="rId28"/>
    <p:sldLayoutId id="2147483773" r:id="rId29"/>
  </p:sldLayoutIdLst>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spcAft>
          <a:spcPts val="0"/>
        </a:spcAft>
        <a:buFont typeface="Arial" panose="020B0604020202020204" pitchFamily="34" charset="0"/>
        <a:buChar char="•"/>
        <a:defRPr lang="fr-FR" sz="1200" b="1" kern="1200" spc="100" baseline="0" dirty="0" smtClean="0">
          <a:solidFill>
            <a:schemeClr val="bg2"/>
          </a:solidFill>
          <a:latin typeface="+mn-lt"/>
          <a:ea typeface="+mn-ea"/>
          <a:cs typeface="+mn-cs"/>
        </a:defRPr>
      </a:lvl1pPr>
      <a:lvl2pPr marL="0" indent="0" algn="l" defTabSz="914400" rtl="0" eaLnBrk="1" latinLnBrk="0" hangingPunct="1">
        <a:lnSpc>
          <a:spcPct val="100000"/>
        </a:lnSpc>
        <a:spcBef>
          <a:spcPts val="1200"/>
        </a:spcBef>
        <a:spcAft>
          <a:spcPts val="1200"/>
        </a:spcAft>
        <a:buFont typeface="Arial" panose="020B0604020202020204" pitchFamily="34" charset="0"/>
        <a:buNone/>
        <a:defRPr sz="2400" kern="1200" spc="100" baseline="0">
          <a:solidFill>
            <a:schemeClr val="tx1"/>
          </a:solidFill>
          <a:latin typeface="+mn-lt"/>
          <a:ea typeface="+mn-ea"/>
          <a:cs typeface="+mn-cs"/>
        </a:defRPr>
      </a:lvl2pPr>
      <a:lvl3pPr marL="0" indent="0" algn="l" defTabSz="914400" rtl="0" eaLnBrk="1" latinLnBrk="0" hangingPunct="1">
        <a:lnSpc>
          <a:spcPct val="100000"/>
        </a:lnSpc>
        <a:spcBef>
          <a:spcPts val="1800"/>
        </a:spcBef>
        <a:spcAft>
          <a:spcPts val="600"/>
        </a:spcAft>
        <a:buFont typeface="Arial" panose="020B0604020202020204" pitchFamily="34" charset="0"/>
        <a:buNone/>
        <a:defRPr sz="2000" b="1" kern="1200">
          <a:solidFill>
            <a:schemeClr val="tx1"/>
          </a:solidFill>
          <a:latin typeface="+mn-lt"/>
          <a:ea typeface="+mn-ea"/>
          <a:cs typeface="+mn-cs"/>
        </a:defRPr>
      </a:lvl3pPr>
      <a:lvl4pPr marL="0" indent="0" algn="l" defTabSz="914400" rtl="0" eaLnBrk="1" latinLnBrk="0" hangingPunct="1">
        <a:lnSpc>
          <a:spcPct val="140000"/>
        </a:lnSpc>
        <a:spcBef>
          <a:spcPts val="500"/>
        </a:spcBef>
        <a:spcAft>
          <a:spcPts val="0"/>
        </a:spcAft>
        <a:buFont typeface="Arial" panose="020B0604020202020204" pitchFamily="34" charset="0"/>
        <a:buNone/>
        <a:defRPr sz="1200" kern="1200">
          <a:solidFill>
            <a:schemeClr val="tx1"/>
          </a:solidFill>
          <a:latin typeface="+mn-lt"/>
          <a:ea typeface="+mn-ea"/>
          <a:cs typeface="+mn-cs"/>
        </a:defRPr>
      </a:lvl4pPr>
      <a:lvl5pPr marL="176213" indent="-176213" algn="l" defTabSz="914400" rtl="0" eaLnBrk="1" latinLnBrk="0" hangingPunct="1">
        <a:lnSpc>
          <a:spcPct val="140000"/>
        </a:lnSpc>
        <a:spcBef>
          <a:spcPts val="500"/>
        </a:spcBef>
        <a:spcAft>
          <a:spcPts val="0"/>
        </a:spcAft>
        <a:buClr>
          <a:schemeClr val="bg2"/>
        </a:buClr>
        <a:buFontTx/>
        <a:buBlip>
          <a:blip r:embed="rId31"/>
        </a:buBlip>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xmlns="" id="{9D2E02E8-554F-4CFD-A308-98FE05B3401F}"/>
              </a:ext>
            </a:extLst>
          </p:cNvPr>
          <p:cNvSpPr>
            <a:spLocks noGrp="1"/>
          </p:cNvSpPr>
          <p:nvPr>
            <p:ph type="title"/>
          </p:nvPr>
        </p:nvSpPr>
        <p:spPr>
          <a:xfrm>
            <a:off x="838200" y="365125"/>
            <a:ext cx="10515600" cy="1325563"/>
          </a:xfrm>
          <a:prstGeom prst="rect">
            <a:avLst/>
          </a:prstGeom>
        </p:spPr>
        <p:txBody>
          <a:bodyPr vert="horz" lIns="0" tIns="0" rIns="0" bIns="0" rtlCol="0" anchor="ctr">
            <a:normAutofit/>
          </a:bodyPr>
          <a:lstStyle/>
          <a:p>
            <a:r>
              <a:rPr lang="fr-FR" dirty="0"/>
              <a:t>Modifiez le style du titre</a:t>
            </a:r>
          </a:p>
        </p:txBody>
      </p:sp>
      <p:sp>
        <p:nvSpPr>
          <p:cNvPr id="3" name="Espace réservé du texte 2">
            <a:extLst>
              <a:ext uri="{FF2B5EF4-FFF2-40B4-BE49-F238E27FC236}">
                <a16:creationId xmlns:a16="http://schemas.microsoft.com/office/drawing/2014/main" xmlns="" id="{8013CE03-734B-4B25-AF88-5968BB5EAE12}"/>
              </a:ext>
            </a:extLst>
          </p:cNvPr>
          <p:cNvSpPr>
            <a:spLocks noGrp="1"/>
          </p:cNvSpPr>
          <p:nvPr>
            <p:ph type="body" idx="1"/>
          </p:nvPr>
        </p:nvSpPr>
        <p:spPr>
          <a:xfrm>
            <a:off x="838200" y="1825625"/>
            <a:ext cx="10515600" cy="4351338"/>
          </a:xfrm>
          <a:prstGeom prst="rect">
            <a:avLst/>
          </a:prstGeom>
        </p:spPr>
        <p:txBody>
          <a:bodyPr vert="horz" lIns="0" tIns="0" rIns="0" bIns="0" rtlCol="0">
            <a:normAutofit/>
          </a:bodyPr>
          <a:lstStyle/>
          <a:p>
            <a:pPr marL="0" lvl="0" indent="0" algn="l" defTabSz="914400" rtl="0" eaLnBrk="1" latinLnBrk="0" hangingPunct="1">
              <a:lnSpc>
                <a:spcPct val="90000"/>
              </a:lnSpc>
              <a:spcBef>
                <a:spcPts val="1000"/>
              </a:spcBef>
              <a:buFont typeface="Arial" panose="020B0604020202020204" pitchFamily="34" charset="0"/>
              <a:buNone/>
            </a:pPr>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DA3A81FE-BB78-453B-8FE9-FD9453AEFEF3}"/>
              </a:ext>
            </a:extLst>
          </p:cNvPr>
          <p:cNvSpPr>
            <a:spLocks noGrp="1"/>
          </p:cNvSpPr>
          <p:nvPr>
            <p:ph type="dt" sz="half" idx="2"/>
          </p:nvPr>
        </p:nvSpPr>
        <p:spPr>
          <a:xfrm>
            <a:off x="10453799" y="6307190"/>
            <a:ext cx="900000" cy="365125"/>
          </a:xfrm>
          <a:prstGeom prst="rect">
            <a:avLst/>
          </a:prstGeom>
        </p:spPr>
        <p:txBody>
          <a:bodyPr vert="horz" lIns="91440" tIns="45720" rIns="91440" bIns="45720" rtlCol="0" anchor="ctr"/>
          <a:lstStyle>
            <a:lvl1pPr algn="l">
              <a:defRPr sz="1000">
                <a:solidFill>
                  <a:schemeClr val="tx1">
                    <a:tint val="75000"/>
                  </a:schemeClr>
                </a:solidFill>
              </a:defRPr>
            </a:lvl1pPr>
          </a:lstStyle>
          <a:p>
            <a:fld id="{B74902CB-13B9-4EEA-9B78-9696DBC764BA}"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107A5FAC-8E52-4DEE-BDA0-FECDE01724EA}"/>
              </a:ext>
            </a:extLst>
          </p:cNvPr>
          <p:cNvSpPr>
            <a:spLocks noGrp="1"/>
          </p:cNvSpPr>
          <p:nvPr>
            <p:ph type="ftr" sz="quarter" idx="3"/>
          </p:nvPr>
        </p:nvSpPr>
        <p:spPr>
          <a:xfrm>
            <a:off x="838200" y="6307190"/>
            <a:ext cx="8100000" cy="365125"/>
          </a:xfrm>
          <a:prstGeom prst="rect">
            <a:avLst/>
          </a:prstGeom>
        </p:spPr>
        <p:txBody>
          <a:bodyPr vert="horz" lIns="0" tIns="0" rIns="0" bIns="0" rtlCol="0" anchor="ctr"/>
          <a:lstStyle>
            <a:lvl1pPr algn="l">
              <a:defRPr sz="1000">
                <a:solidFill>
                  <a:schemeClr val="tx1">
                    <a:tint val="75000"/>
                  </a:schemeClr>
                </a:solidFill>
              </a:defRPr>
            </a:lvl1p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BF4160C0-B647-412F-A6A9-69E16A7285B3}"/>
              </a:ext>
            </a:extLst>
          </p:cNvPr>
          <p:cNvSpPr>
            <a:spLocks noGrp="1"/>
          </p:cNvSpPr>
          <p:nvPr>
            <p:ph type="sldNum" sz="quarter" idx="4"/>
          </p:nvPr>
        </p:nvSpPr>
        <p:spPr>
          <a:xfrm>
            <a:off x="10569676" y="216000"/>
            <a:ext cx="784123" cy="365125"/>
          </a:xfrm>
          <a:prstGeom prst="rect">
            <a:avLst/>
          </a:prstGeom>
        </p:spPr>
        <p:txBody>
          <a:bodyPr vert="horz" lIns="0" tIns="0" rIns="0" bIns="0" rtlCol="0" anchor="ctr"/>
          <a:lstStyle>
            <a:lvl1pPr algn="r">
              <a:defRPr sz="1000">
                <a:solidFill>
                  <a:schemeClr val="tx1">
                    <a:tint val="75000"/>
                  </a:schemeClr>
                </a:solidFill>
              </a:defRPr>
            </a:lvl1p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1647821822"/>
      </p:ext>
    </p:extLst>
  </p:cSld>
  <p:clrMap bg1="lt1" tx1="dk1" bg2="lt2" tx2="dk2" accent1="accent1" accent2="accent2" accent3="accent3" accent4="accent4" accent5="accent5" accent6="accent6" hlink="hlink" folHlink="folHlink"/>
  <p:sldLayoutIdLst>
    <p:sldLayoutId id="2147483863" r:id="rId1"/>
    <p:sldLayoutId id="2147483864" r:id="rId2"/>
    <p:sldLayoutId id="2147483865" r:id="rId3"/>
    <p:sldLayoutId id="2147483866" r:id="rId4"/>
    <p:sldLayoutId id="2147483867" r:id="rId5"/>
    <p:sldLayoutId id="2147483868" r:id="rId6"/>
    <p:sldLayoutId id="2147483869" r:id="rId7"/>
    <p:sldLayoutId id="2147483870" r:id="rId8"/>
    <p:sldLayoutId id="2147483871" r:id="rId9"/>
    <p:sldLayoutId id="2147483872" r:id="rId10"/>
    <p:sldLayoutId id="2147483873" r:id="rId11"/>
    <p:sldLayoutId id="2147483874" r:id="rId12"/>
    <p:sldLayoutId id="2147483875" r:id="rId13"/>
    <p:sldLayoutId id="2147483876" r:id="rId14"/>
    <p:sldLayoutId id="2147483877" r:id="rId15"/>
    <p:sldLayoutId id="2147483878" r:id="rId16"/>
    <p:sldLayoutId id="2147483879" r:id="rId17"/>
    <p:sldLayoutId id="2147483880" r:id="rId18"/>
    <p:sldLayoutId id="2147483881" r:id="rId19"/>
    <p:sldLayoutId id="2147483882" r:id="rId20"/>
    <p:sldLayoutId id="2147483883" r:id="rId21"/>
    <p:sldLayoutId id="2147483884" r:id="rId22"/>
    <p:sldLayoutId id="2147483885" r:id="rId23"/>
    <p:sldLayoutId id="2147483886" r:id="rId24"/>
    <p:sldLayoutId id="2147483887" r:id="rId25"/>
    <p:sldLayoutId id="2147483888" r:id="rId26"/>
    <p:sldLayoutId id="2147483889" r:id="rId27"/>
    <p:sldLayoutId id="2147483890" r:id="rId28"/>
    <p:sldLayoutId id="2147483891" r:id="rId29"/>
  </p:sldLayoutIdLst>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spcAft>
          <a:spcPts val="0"/>
        </a:spcAft>
        <a:buFont typeface="Arial" panose="020B0604020202020204" pitchFamily="34" charset="0"/>
        <a:buChar char="•"/>
        <a:defRPr lang="fr-FR" sz="1200" b="1" kern="1200" spc="100" baseline="0" dirty="0" smtClean="0">
          <a:solidFill>
            <a:schemeClr val="bg2"/>
          </a:solidFill>
          <a:latin typeface="+mn-lt"/>
          <a:ea typeface="+mn-ea"/>
          <a:cs typeface="+mn-cs"/>
        </a:defRPr>
      </a:lvl1pPr>
      <a:lvl2pPr marL="0" indent="0" algn="l" defTabSz="914400" rtl="0" eaLnBrk="1" latinLnBrk="0" hangingPunct="1">
        <a:lnSpc>
          <a:spcPct val="100000"/>
        </a:lnSpc>
        <a:spcBef>
          <a:spcPts val="1200"/>
        </a:spcBef>
        <a:spcAft>
          <a:spcPts val="1200"/>
        </a:spcAft>
        <a:buFont typeface="Arial" panose="020B0604020202020204" pitchFamily="34" charset="0"/>
        <a:buNone/>
        <a:defRPr sz="2400" kern="1200" spc="100" baseline="0">
          <a:solidFill>
            <a:schemeClr val="tx1"/>
          </a:solidFill>
          <a:latin typeface="+mn-lt"/>
          <a:ea typeface="+mn-ea"/>
          <a:cs typeface="+mn-cs"/>
        </a:defRPr>
      </a:lvl2pPr>
      <a:lvl3pPr marL="0" indent="0" algn="l" defTabSz="914400" rtl="0" eaLnBrk="1" latinLnBrk="0" hangingPunct="1">
        <a:lnSpc>
          <a:spcPct val="100000"/>
        </a:lnSpc>
        <a:spcBef>
          <a:spcPts val="1800"/>
        </a:spcBef>
        <a:spcAft>
          <a:spcPts val="600"/>
        </a:spcAft>
        <a:buFont typeface="Arial" panose="020B0604020202020204" pitchFamily="34" charset="0"/>
        <a:buNone/>
        <a:defRPr sz="2000" b="1" kern="1200">
          <a:solidFill>
            <a:schemeClr val="tx1"/>
          </a:solidFill>
          <a:latin typeface="+mn-lt"/>
          <a:ea typeface="+mn-ea"/>
          <a:cs typeface="+mn-cs"/>
        </a:defRPr>
      </a:lvl3pPr>
      <a:lvl4pPr marL="0" indent="0" algn="l" defTabSz="914400" rtl="0" eaLnBrk="1" latinLnBrk="0" hangingPunct="1">
        <a:lnSpc>
          <a:spcPct val="140000"/>
        </a:lnSpc>
        <a:spcBef>
          <a:spcPts val="500"/>
        </a:spcBef>
        <a:spcAft>
          <a:spcPts val="0"/>
        </a:spcAft>
        <a:buFont typeface="Arial" panose="020B0604020202020204" pitchFamily="34" charset="0"/>
        <a:buNone/>
        <a:defRPr sz="1200" kern="1200">
          <a:solidFill>
            <a:schemeClr val="tx1"/>
          </a:solidFill>
          <a:latin typeface="+mn-lt"/>
          <a:ea typeface="+mn-ea"/>
          <a:cs typeface="+mn-cs"/>
        </a:defRPr>
      </a:lvl4pPr>
      <a:lvl5pPr marL="176213" indent="-176213" algn="l" defTabSz="914400" rtl="0" eaLnBrk="1" latinLnBrk="0" hangingPunct="1">
        <a:lnSpc>
          <a:spcPct val="140000"/>
        </a:lnSpc>
        <a:spcBef>
          <a:spcPts val="500"/>
        </a:spcBef>
        <a:spcAft>
          <a:spcPts val="0"/>
        </a:spcAft>
        <a:buClr>
          <a:schemeClr val="bg2"/>
        </a:buClr>
        <a:buFontTx/>
        <a:buBlip>
          <a:blip r:embed="rId31"/>
        </a:buBlip>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xmlns="" id="{9D2E02E8-554F-4CFD-A308-98FE05B3401F}"/>
              </a:ext>
            </a:extLst>
          </p:cNvPr>
          <p:cNvSpPr>
            <a:spLocks noGrp="1"/>
          </p:cNvSpPr>
          <p:nvPr>
            <p:ph type="title"/>
          </p:nvPr>
        </p:nvSpPr>
        <p:spPr>
          <a:xfrm>
            <a:off x="838200" y="365125"/>
            <a:ext cx="10515600" cy="1325563"/>
          </a:xfrm>
          <a:prstGeom prst="rect">
            <a:avLst/>
          </a:prstGeom>
        </p:spPr>
        <p:txBody>
          <a:bodyPr vert="horz" lIns="0" tIns="0" rIns="0" bIns="0" rtlCol="0" anchor="ctr">
            <a:normAutofit/>
          </a:bodyPr>
          <a:lstStyle/>
          <a:p>
            <a:r>
              <a:rPr lang="fr-FR" dirty="0"/>
              <a:t>Modifiez le style du titre</a:t>
            </a:r>
          </a:p>
        </p:txBody>
      </p:sp>
      <p:sp>
        <p:nvSpPr>
          <p:cNvPr id="3" name="Espace réservé du texte 2">
            <a:extLst>
              <a:ext uri="{FF2B5EF4-FFF2-40B4-BE49-F238E27FC236}">
                <a16:creationId xmlns:a16="http://schemas.microsoft.com/office/drawing/2014/main" xmlns="" id="{8013CE03-734B-4B25-AF88-5968BB5EAE12}"/>
              </a:ext>
            </a:extLst>
          </p:cNvPr>
          <p:cNvSpPr>
            <a:spLocks noGrp="1"/>
          </p:cNvSpPr>
          <p:nvPr>
            <p:ph type="body" idx="1"/>
          </p:nvPr>
        </p:nvSpPr>
        <p:spPr>
          <a:xfrm>
            <a:off x="838200" y="1825625"/>
            <a:ext cx="10515600" cy="4351338"/>
          </a:xfrm>
          <a:prstGeom prst="rect">
            <a:avLst/>
          </a:prstGeom>
        </p:spPr>
        <p:txBody>
          <a:bodyPr vert="horz" lIns="0" tIns="0" rIns="0" bIns="0" rtlCol="0">
            <a:normAutofit/>
          </a:bodyPr>
          <a:lstStyle/>
          <a:p>
            <a:pPr marL="0" lvl="0" indent="0" algn="l" defTabSz="914400" rtl="0" eaLnBrk="1" latinLnBrk="0" hangingPunct="1">
              <a:lnSpc>
                <a:spcPct val="90000"/>
              </a:lnSpc>
              <a:spcBef>
                <a:spcPts val="1000"/>
              </a:spcBef>
              <a:buFont typeface="Arial" panose="020B0604020202020204" pitchFamily="34" charset="0"/>
              <a:buNone/>
            </a:pPr>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DA3A81FE-BB78-453B-8FE9-FD9453AEFEF3}"/>
              </a:ext>
            </a:extLst>
          </p:cNvPr>
          <p:cNvSpPr>
            <a:spLocks noGrp="1"/>
          </p:cNvSpPr>
          <p:nvPr>
            <p:ph type="dt" sz="half" idx="2"/>
          </p:nvPr>
        </p:nvSpPr>
        <p:spPr>
          <a:xfrm>
            <a:off x="10453799" y="6307190"/>
            <a:ext cx="900000" cy="365125"/>
          </a:xfrm>
          <a:prstGeom prst="rect">
            <a:avLst/>
          </a:prstGeom>
        </p:spPr>
        <p:txBody>
          <a:bodyPr vert="horz" lIns="91440" tIns="45720" rIns="91440" bIns="45720" rtlCol="0" anchor="ctr"/>
          <a:lstStyle>
            <a:lvl1pPr algn="l">
              <a:defRPr sz="1000">
                <a:solidFill>
                  <a:schemeClr val="tx1">
                    <a:tint val="75000"/>
                  </a:schemeClr>
                </a:solidFill>
              </a:defRPr>
            </a:lvl1pPr>
          </a:lstStyle>
          <a:p>
            <a:fld id="{B74902CB-13B9-4EEA-9B78-9696DBC764BA}"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107A5FAC-8E52-4DEE-BDA0-FECDE01724EA}"/>
              </a:ext>
            </a:extLst>
          </p:cNvPr>
          <p:cNvSpPr>
            <a:spLocks noGrp="1"/>
          </p:cNvSpPr>
          <p:nvPr>
            <p:ph type="ftr" sz="quarter" idx="3"/>
          </p:nvPr>
        </p:nvSpPr>
        <p:spPr>
          <a:xfrm>
            <a:off x="838200" y="6307190"/>
            <a:ext cx="8100000" cy="365125"/>
          </a:xfrm>
          <a:prstGeom prst="rect">
            <a:avLst/>
          </a:prstGeom>
        </p:spPr>
        <p:txBody>
          <a:bodyPr vert="horz" lIns="0" tIns="0" rIns="0" bIns="0" rtlCol="0" anchor="ctr"/>
          <a:lstStyle>
            <a:lvl1pPr algn="l">
              <a:defRPr sz="1000">
                <a:solidFill>
                  <a:schemeClr val="tx1">
                    <a:tint val="75000"/>
                  </a:schemeClr>
                </a:solidFill>
              </a:defRPr>
            </a:lvl1p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BF4160C0-B647-412F-A6A9-69E16A7285B3}"/>
              </a:ext>
            </a:extLst>
          </p:cNvPr>
          <p:cNvSpPr>
            <a:spLocks noGrp="1"/>
          </p:cNvSpPr>
          <p:nvPr>
            <p:ph type="sldNum" sz="quarter" idx="4"/>
          </p:nvPr>
        </p:nvSpPr>
        <p:spPr>
          <a:xfrm>
            <a:off x="10569676" y="216000"/>
            <a:ext cx="784123" cy="365125"/>
          </a:xfrm>
          <a:prstGeom prst="rect">
            <a:avLst/>
          </a:prstGeom>
        </p:spPr>
        <p:txBody>
          <a:bodyPr vert="horz" lIns="0" tIns="0" rIns="0" bIns="0" rtlCol="0" anchor="ctr"/>
          <a:lstStyle>
            <a:lvl1pPr algn="r">
              <a:defRPr sz="1000">
                <a:solidFill>
                  <a:schemeClr val="tx1">
                    <a:tint val="75000"/>
                  </a:schemeClr>
                </a:solidFill>
              </a:defRPr>
            </a:lvl1p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806810509"/>
      </p:ext>
    </p:extLst>
  </p:cSld>
  <p:clrMap bg1="lt1" tx1="dk1" bg2="lt2" tx2="dk2" accent1="accent1" accent2="accent2" accent3="accent3" accent4="accent4" accent5="accent5" accent6="accent6" hlink="hlink" folHlink="folHlink"/>
  <p:sldLayoutIdLst>
    <p:sldLayoutId id="2147483893" r:id="rId1"/>
    <p:sldLayoutId id="2147483894" r:id="rId2"/>
    <p:sldLayoutId id="2147483895" r:id="rId3"/>
    <p:sldLayoutId id="2147483896" r:id="rId4"/>
    <p:sldLayoutId id="2147483897" r:id="rId5"/>
    <p:sldLayoutId id="2147483898" r:id="rId6"/>
    <p:sldLayoutId id="2147483899" r:id="rId7"/>
    <p:sldLayoutId id="2147483900" r:id="rId8"/>
    <p:sldLayoutId id="2147483901" r:id="rId9"/>
    <p:sldLayoutId id="2147483902" r:id="rId10"/>
    <p:sldLayoutId id="2147483903" r:id="rId11"/>
    <p:sldLayoutId id="2147483904" r:id="rId12"/>
    <p:sldLayoutId id="2147483905" r:id="rId13"/>
    <p:sldLayoutId id="2147483906" r:id="rId14"/>
    <p:sldLayoutId id="2147483907" r:id="rId15"/>
    <p:sldLayoutId id="2147483908" r:id="rId16"/>
    <p:sldLayoutId id="2147483909" r:id="rId17"/>
    <p:sldLayoutId id="2147483910" r:id="rId18"/>
    <p:sldLayoutId id="2147483911" r:id="rId19"/>
    <p:sldLayoutId id="2147483912" r:id="rId20"/>
    <p:sldLayoutId id="2147483913" r:id="rId21"/>
    <p:sldLayoutId id="2147483914" r:id="rId22"/>
    <p:sldLayoutId id="2147483915" r:id="rId23"/>
    <p:sldLayoutId id="2147483916" r:id="rId24"/>
    <p:sldLayoutId id="2147483917" r:id="rId25"/>
    <p:sldLayoutId id="2147483918" r:id="rId26"/>
    <p:sldLayoutId id="2147483919" r:id="rId27"/>
    <p:sldLayoutId id="2147483920" r:id="rId28"/>
    <p:sldLayoutId id="2147483921" r:id="rId29"/>
  </p:sldLayoutIdLst>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spcAft>
          <a:spcPts val="0"/>
        </a:spcAft>
        <a:buFont typeface="Arial" panose="020B0604020202020204" pitchFamily="34" charset="0"/>
        <a:buChar char="•"/>
        <a:defRPr lang="fr-FR" sz="1200" b="1" kern="1200" spc="100" baseline="0" dirty="0" smtClean="0">
          <a:solidFill>
            <a:schemeClr val="bg2"/>
          </a:solidFill>
          <a:latin typeface="+mn-lt"/>
          <a:ea typeface="+mn-ea"/>
          <a:cs typeface="+mn-cs"/>
        </a:defRPr>
      </a:lvl1pPr>
      <a:lvl2pPr marL="0" indent="0" algn="l" defTabSz="914400" rtl="0" eaLnBrk="1" latinLnBrk="0" hangingPunct="1">
        <a:lnSpc>
          <a:spcPct val="100000"/>
        </a:lnSpc>
        <a:spcBef>
          <a:spcPts val="1200"/>
        </a:spcBef>
        <a:spcAft>
          <a:spcPts val="1200"/>
        </a:spcAft>
        <a:buFont typeface="Arial" panose="020B0604020202020204" pitchFamily="34" charset="0"/>
        <a:buNone/>
        <a:defRPr sz="2400" kern="1200" spc="100" baseline="0">
          <a:solidFill>
            <a:schemeClr val="tx1"/>
          </a:solidFill>
          <a:latin typeface="+mn-lt"/>
          <a:ea typeface="+mn-ea"/>
          <a:cs typeface="+mn-cs"/>
        </a:defRPr>
      </a:lvl2pPr>
      <a:lvl3pPr marL="0" indent="0" algn="l" defTabSz="914400" rtl="0" eaLnBrk="1" latinLnBrk="0" hangingPunct="1">
        <a:lnSpc>
          <a:spcPct val="100000"/>
        </a:lnSpc>
        <a:spcBef>
          <a:spcPts val="1800"/>
        </a:spcBef>
        <a:spcAft>
          <a:spcPts val="600"/>
        </a:spcAft>
        <a:buFont typeface="Arial" panose="020B0604020202020204" pitchFamily="34" charset="0"/>
        <a:buNone/>
        <a:defRPr sz="2000" b="1" kern="1200">
          <a:solidFill>
            <a:schemeClr val="tx1"/>
          </a:solidFill>
          <a:latin typeface="+mn-lt"/>
          <a:ea typeface="+mn-ea"/>
          <a:cs typeface="+mn-cs"/>
        </a:defRPr>
      </a:lvl3pPr>
      <a:lvl4pPr marL="0" indent="0" algn="l" defTabSz="914400" rtl="0" eaLnBrk="1" latinLnBrk="0" hangingPunct="1">
        <a:lnSpc>
          <a:spcPct val="140000"/>
        </a:lnSpc>
        <a:spcBef>
          <a:spcPts val="500"/>
        </a:spcBef>
        <a:spcAft>
          <a:spcPts val="0"/>
        </a:spcAft>
        <a:buFont typeface="Arial" panose="020B0604020202020204" pitchFamily="34" charset="0"/>
        <a:buNone/>
        <a:defRPr sz="1200" kern="1200">
          <a:solidFill>
            <a:schemeClr val="tx1"/>
          </a:solidFill>
          <a:latin typeface="+mn-lt"/>
          <a:ea typeface="+mn-ea"/>
          <a:cs typeface="+mn-cs"/>
        </a:defRPr>
      </a:lvl4pPr>
      <a:lvl5pPr marL="176213" indent="-176213" algn="l" defTabSz="914400" rtl="0" eaLnBrk="1" latinLnBrk="0" hangingPunct="1">
        <a:lnSpc>
          <a:spcPct val="140000"/>
        </a:lnSpc>
        <a:spcBef>
          <a:spcPts val="500"/>
        </a:spcBef>
        <a:spcAft>
          <a:spcPts val="0"/>
        </a:spcAft>
        <a:buClr>
          <a:schemeClr val="bg2"/>
        </a:buClr>
        <a:buFontTx/>
        <a:buBlip>
          <a:blip r:embed="rId31"/>
        </a:buBlip>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xmlns="" id="{9D2E02E8-554F-4CFD-A308-98FE05B3401F}"/>
              </a:ext>
            </a:extLst>
          </p:cNvPr>
          <p:cNvSpPr>
            <a:spLocks noGrp="1"/>
          </p:cNvSpPr>
          <p:nvPr>
            <p:ph type="title"/>
          </p:nvPr>
        </p:nvSpPr>
        <p:spPr>
          <a:xfrm>
            <a:off x="838200" y="365125"/>
            <a:ext cx="10515600" cy="1325563"/>
          </a:xfrm>
          <a:prstGeom prst="rect">
            <a:avLst/>
          </a:prstGeom>
        </p:spPr>
        <p:txBody>
          <a:bodyPr vert="horz" lIns="0" tIns="0" rIns="0" bIns="0" rtlCol="0" anchor="ctr">
            <a:normAutofit/>
          </a:bodyPr>
          <a:lstStyle/>
          <a:p>
            <a:r>
              <a:rPr lang="fr-FR" dirty="0"/>
              <a:t>Modifiez le style du titre</a:t>
            </a:r>
          </a:p>
        </p:txBody>
      </p:sp>
      <p:sp>
        <p:nvSpPr>
          <p:cNvPr id="3" name="Espace réservé du texte 2">
            <a:extLst>
              <a:ext uri="{FF2B5EF4-FFF2-40B4-BE49-F238E27FC236}">
                <a16:creationId xmlns:a16="http://schemas.microsoft.com/office/drawing/2014/main" xmlns="" id="{8013CE03-734B-4B25-AF88-5968BB5EAE12}"/>
              </a:ext>
            </a:extLst>
          </p:cNvPr>
          <p:cNvSpPr>
            <a:spLocks noGrp="1"/>
          </p:cNvSpPr>
          <p:nvPr>
            <p:ph type="body" idx="1"/>
          </p:nvPr>
        </p:nvSpPr>
        <p:spPr>
          <a:xfrm>
            <a:off x="838200" y="1825625"/>
            <a:ext cx="10515600" cy="4351338"/>
          </a:xfrm>
          <a:prstGeom prst="rect">
            <a:avLst/>
          </a:prstGeom>
        </p:spPr>
        <p:txBody>
          <a:bodyPr vert="horz" lIns="0" tIns="0" rIns="0" bIns="0" rtlCol="0">
            <a:normAutofit/>
          </a:bodyPr>
          <a:lstStyle/>
          <a:p>
            <a:pPr marL="0" lvl="0" indent="0" algn="l" defTabSz="914400" rtl="0" eaLnBrk="1" latinLnBrk="0" hangingPunct="1">
              <a:lnSpc>
                <a:spcPct val="90000"/>
              </a:lnSpc>
              <a:spcBef>
                <a:spcPts val="1000"/>
              </a:spcBef>
              <a:buFont typeface="Arial" panose="020B0604020202020204" pitchFamily="34" charset="0"/>
              <a:buNone/>
            </a:pPr>
            <a:r>
              <a:rPr lang="fr-FR" dirty="0"/>
              <a:t>CLIQUEZ POUR MODIFIER LES STYLES DU TEXTE DU MASQUE</a:t>
            </a:r>
          </a:p>
          <a:p>
            <a:pPr lvl="1"/>
            <a:r>
              <a:rPr lang="fr-FR" dirty="0"/>
              <a:t>Deuxième niveau</a:t>
            </a:r>
          </a:p>
          <a:p>
            <a:pPr lvl="2"/>
            <a:r>
              <a:rPr lang="fr-FR" dirty="0"/>
              <a:t>Troisième niveau</a:t>
            </a:r>
          </a:p>
          <a:p>
            <a:pPr lvl="3"/>
            <a:r>
              <a:rPr lang="fr-FR" dirty="0"/>
              <a:t>Quatrième niveau</a:t>
            </a:r>
          </a:p>
          <a:p>
            <a:pPr lvl="4"/>
            <a:r>
              <a:rPr lang="fr-FR" dirty="0"/>
              <a:t>Cinquième niveau</a:t>
            </a:r>
          </a:p>
        </p:txBody>
      </p:sp>
      <p:sp>
        <p:nvSpPr>
          <p:cNvPr id="4" name="Espace réservé de la date 3">
            <a:extLst>
              <a:ext uri="{FF2B5EF4-FFF2-40B4-BE49-F238E27FC236}">
                <a16:creationId xmlns:a16="http://schemas.microsoft.com/office/drawing/2014/main" xmlns="" id="{DA3A81FE-BB78-453B-8FE9-FD9453AEFEF3}"/>
              </a:ext>
            </a:extLst>
          </p:cNvPr>
          <p:cNvSpPr>
            <a:spLocks noGrp="1"/>
          </p:cNvSpPr>
          <p:nvPr>
            <p:ph type="dt" sz="half" idx="2"/>
          </p:nvPr>
        </p:nvSpPr>
        <p:spPr>
          <a:xfrm>
            <a:off x="10453799" y="6307190"/>
            <a:ext cx="900000" cy="365125"/>
          </a:xfrm>
          <a:prstGeom prst="rect">
            <a:avLst/>
          </a:prstGeom>
        </p:spPr>
        <p:txBody>
          <a:bodyPr vert="horz" lIns="91440" tIns="45720" rIns="91440" bIns="45720" rtlCol="0" anchor="ctr"/>
          <a:lstStyle>
            <a:lvl1pPr algn="l">
              <a:defRPr sz="1000">
                <a:solidFill>
                  <a:schemeClr val="tx1">
                    <a:tint val="75000"/>
                  </a:schemeClr>
                </a:solidFill>
              </a:defRPr>
            </a:lvl1pPr>
          </a:lstStyle>
          <a:p>
            <a:fld id="{B74902CB-13B9-4EEA-9B78-9696DBC764BA}" type="datetime1">
              <a:rPr lang="fr-FR" smtClean="0"/>
              <a:pPr/>
              <a:t>05/10/2026</a:t>
            </a:fld>
            <a:endParaRPr lang="fr-FR" dirty="0"/>
          </a:p>
        </p:txBody>
      </p:sp>
      <p:sp>
        <p:nvSpPr>
          <p:cNvPr id="5" name="Espace réservé du pied de page 4">
            <a:extLst>
              <a:ext uri="{FF2B5EF4-FFF2-40B4-BE49-F238E27FC236}">
                <a16:creationId xmlns:a16="http://schemas.microsoft.com/office/drawing/2014/main" xmlns="" id="{107A5FAC-8E52-4DEE-BDA0-FECDE01724EA}"/>
              </a:ext>
            </a:extLst>
          </p:cNvPr>
          <p:cNvSpPr>
            <a:spLocks noGrp="1"/>
          </p:cNvSpPr>
          <p:nvPr>
            <p:ph type="ftr" sz="quarter" idx="3"/>
          </p:nvPr>
        </p:nvSpPr>
        <p:spPr>
          <a:xfrm>
            <a:off x="838200" y="6307190"/>
            <a:ext cx="8100000" cy="365125"/>
          </a:xfrm>
          <a:prstGeom prst="rect">
            <a:avLst/>
          </a:prstGeom>
        </p:spPr>
        <p:txBody>
          <a:bodyPr vert="horz" lIns="0" tIns="0" rIns="0" bIns="0" rtlCol="0" anchor="ctr"/>
          <a:lstStyle>
            <a:lvl1pPr algn="l">
              <a:defRPr sz="1000">
                <a:solidFill>
                  <a:schemeClr val="tx1">
                    <a:tint val="75000"/>
                  </a:schemeClr>
                </a:solidFill>
              </a:defRPr>
            </a:lvl1pPr>
          </a:lstStyle>
          <a:p>
            <a:r>
              <a:rPr lang="fr-FR" dirty="0"/>
              <a:t>Titre de votre présentation</a:t>
            </a:r>
          </a:p>
        </p:txBody>
      </p:sp>
      <p:sp>
        <p:nvSpPr>
          <p:cNvPr id="6" name="Espace réservé du numéro de diapositive 5">
            <a:extLst>
              <a:ext uri="{FF2B5EF4-FFF2-40B4-BE49-F238E27FC236}">
                <a16:creationId xmlns:a16="http://schemas.microsoft.com/office/drawing/2014/main" xmlns="" id="{BF4160C0-B647-412F-A6A9-69E16A7285B3}"/>
              </a:ext>
            </a:extLst>
          </p:cNvPr>
          <p:cNvSpPr>
            <a:spLocks noGrp="1"/>
          </p:cNvSpPr>
          <p:nvPr>
            <p:ph type="sldNum" sz="quarter" idx="4"/>
          </p:nvPr>
        </p:nvSpPr>
        <p:spPr>
          <a:xfrm>
            <a:off x="10569676" y="216000"/>
            <a:ext cx="784123" cy="365125"/>
          </a:xfrm>
          <a:prstGeom prst="rect">
            <a:avLst/>
          </a:prstGeom>
        </p:spPr>
        <p:txBody>
          <a:bodyPr vert="horz" lIns="0" tIns="0" rIns="0" bIns="0" rtlCol="0" anchor="ctr"/>
          <a:lstStyle>
            <a:lvl1pPr algn="r">
              <a:defRPr sz="1000">
                <a:solidFill>
                  <a:schemeClr val="tx1">
                    <a:tint val="75000"/>
                  </a:schemeClr>
                </a:solidFill>
              </a:defRPr>
            </a:lvl1pPr>
          </a:lstStyle>
          <a:p>
            <a:fld id="{6FC0D52B-8F1C-46D1-AD6E-09D0B9F6DDB5}" type="slidenum">
              <a:rPr lang="fr-FR" smtClean="0"/>
              <a:pPr/>
              <a:t>‹N°›</a:t>
            </a:fld>
            <a:endParaRPr lang="fr-FR"/>
          </a:p>
        </p:txBody>
      </p:sp>
    </p:spTree>
    <p:extLst>
      <p:ext uri="{BB962C8B-B14F-4D97-AF65-F5344CB8AC3E}">
        <p14:creationId xmlns:p14="http://schemas.microsoft.com/office/powerpoint/2010/main" xmlns="" val="1256101612"/>
      </p:ext>
    </p:extLst>
  </p:cSld>
  <p:clrMap bg1="lt1" tx1="dk1" bg2="lt2" tx2="dk2" accent1="accent1" accent2="accent2" accent3="accent3" accent4="accent4" accent5="accent5" accent6="accent6" hlink="hlink" folHlink="folHlink"/>
  <p:sldLayoutIdLst>
    <p:sldLayoutId id="2147483924" r:id="rId1"/>
    <p:sldLayoutId id="2147483925" r:id="rId2"/>
    <p:sldLayoutId id="2147483926" r:id="rId3"/>
    <p:sldLayoutId id="2147483927" r:id="rId4"/>
    <p:sldLayoutId id="2147483928" r:id="rId5"/>
    <p:sldLayoutId id="2147483929" r:id="rId6"/>
    <p:sldLayoutId id="2147483930" r:id="rId7"/>
    <p:sldLayoutId id="2147483931" r:id="rId8"/>
    <p:sldLayoutId id="2147483932" r:id="rId9"/>
    <p:sldLayoutId id="2147483933" r:id="rId10"/>
    <p:sldLayoutId id="2147483934" r:id="rId11"/>
    <p:sldLayoutId id="2147483935" r:id="rId12"/>
    <p:sldLayoutId id="2147483936" r:id="rId13"/>
    <p:sldLayoutId id="2147483937" r:id="rId14"/>
    <p:sldLayoutId id="2147483938" r:id="rId15"/>
    <p:sldLayoutId id="2147483939" r:id="rId16"/>
    <p:sldLayoutId id="2147483940" r:id="rId17"/>
    <p:sldLayoutId id="2147483941" r:id="rId18"/>
    <p:sldLayoutId id="2147483942" r:id="rId19"/>
    <p:sldLayoutId id="2147483943" r:id="rId20"/>
    <p:sldLayoutId id="2147483944" r:id="rId21"/>
    <p:sldLayoutId id="2147483945" r:id="rId22"/>
    <p:sldLayoutId id="2147483946" r:id="rId23"/>
    <p:sldLayoutId id="2147483947" r:id="rId24"/>
    <p:sldLayoutId id="2147483948" r:id="rId25"/>
    <p:sldLayoutId id="2147483949" r:id="rId26"/>
    <p:sldLayoutId id="2147483950" r:id="rId27"/>
    <p:sldLayoutId id="2147483951" r:id="rId28"/>
    <p:sldLayoutId id="2147483952" r:id="rId29"/>
    <p:sldLayoutId id="2147483953" r:id="rId30"/>
    <p:sldLayoutId id="2147483954" r:id="rId31"/>
  </p:sldLayoutIdLst>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spcAft>
          <a:spcPts val="0"/>
        </a:spcAft>
        <a:buFont typeface="Arial" panose="020B0604020202020204" pitchFamily="34" charset="0"/>
        <a:buChar char="•"/>
        <a:defRPr lang="fr-FR" sz="1200" b="1" kern="1200" spc="100" baseline="0" dirty="0" smtClean="0">
          <a:solidFill>
            <a:schemeClr val="bg2"/>
          </a:solidFill>
          <a:latin typeface="+mn-lt"/>
          <a:ea typeface="+mn-ea"/>
          <a:cs typeface="+mn-cs"/>
        </a:defRPr>
      </a:lvl1pPr>
      <a:lvl2pPr marL="0" indent="0" algn="l" defTabSz="914400" rtl="0" eaLnBrk="1" latinLnBrk="0" hangingPunct="1">
        <a:lnSpc>
          <a:spcPct val="100000"/>
        </a:lnSpc>
        <a:spcBef>
          <a:spcPts val="1200"/>
        </a:spcBef>
        <a:spcAft>
          <a:spcPts val="1200"/>
        </a:spcAft>
        <a:buFont typeface="Arial" panose="020B0604020202020204" pitchFamily="34" charset="0"/>
        <a:buNone/>
        <a:defRPr sz="2400" kern="1200" spc="100" baseline="0">
          <a:solidFill>
            <a:schemeClr val="tx1"/>
          </a:solidFill>
          <a:latin typeface="+mn-lt"/>
          <a:ea typeface="+mn-ea"/>
          <a:cs typeface="+mn-cs"/>
        </a:defRPr>
      </a:lvl2pPr>
      <a:lvl3pPr marL="0" indent="0" algn="l" defTabSz="914400" rtl="0" eaLnBrk="1" latinLnBrk="0" hangingPunct="1">
        <a:lnSpc>
          <a:spcPct val="100000"/>
        </a:lnSpc>
        <a:spcBef>
          <a:spcPts val="1800"/>
        </a:spcBef>
        <a:spcAft>
          <a:spcPts val="600"/>
        </a:spcAft>
        <a:buFont typeface="Arial" panose="020B0604020202020204" pitchFamily="34" charset="0"/>
        <a:buNone/>
        <a:defRPr sz="2000" b="1" kern="1200">
          <a:solidFill>
            <a:schemeClr val="tx1"/>
          </a:solidFill>
          <a:latin typeface="+mn-lt"/>
          <a:ea typeface="+mn-ea"/>
          <a:cs typeface="+mn-cs"/>
        </a:defRPr>
      </a:lvl3pPr>
      <a:lvl4pPr marL="0" indent="0" algn="l" defTabSz="914400" rtl="0" eaLnBrk="1" latinLnBrk="0" hangingPunct="1">
        <a:lnSpc>
          <a:spcPct val="140000"/>
        </a:lnSpc>
        <a:spcBef>
          <a:spcPts val="500"/>
        </a:spcBef>
        <a:spcAft>
          <a:spcPts val="0"/>
        </a:spcAft>
        <a:buFont typeface="Arial" panose="020B0604020202020204" pitchFamily="34" charset="0"/>
        <a:buNone/>
        <a:defRPr sz="1200" kern="1200">
          <a:solidFill>
            <a:schemeClr val="tx1"/>
          </a:solidFill>
          <a:latin typeface="+mn-lt"/>
          <a:ea typeface="+mn-ea"/>
          <a:cs typeface="+mn-cs"/>
        </a:defRPr>
      </a:lvl4pPr>
      <a:lvl5pPr marL="176213" indent="-176213" algn="l" defTabSz="914400" rtl="0" eaLnBrk="1" latinLnBrk="0" hangingPunct="1">
        <a:lnSpc>
          <a:spcPct val="140000"/>
        </a:lnSpc>
        <a:spcBef>
          <a:spcPts val="500"/>
        </a:spcBef>
        <a:spcAft>
          <a:spcPts val="0"/>
        </a:spcAft>
        <a:buClr>
          <a:schemeClr val="bg2"/>
        </a:buClr>
        <a:buFontTx/>
        <a:buBlip>
          <a:blip r:embed="rId33"/>
        </a:buBlip>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11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7.xml"/></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35.xml"/><Relationship Id="rId5" Type="http://schemas.openxmlformats.org/officeDocument/2006/relationships/image" Target="../media/image11.png"/><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5.png"/><Relationship Id="rId2" Type="http://schemas.openxmlformats.org/officeDocument/2006/relationships/notesSlide" Target="../notesSlides/notesSlide3.xml"/><Relationship Id="rId1" Type="http://schemas.openxmlformats.org/officeDocument/2006/relationships/slideLayout" Target="../slideLayouts/slideLayout93.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xml"/><Relationship Id="rId1" Type="http://schemas.openxmlformats.org/officeDocument/2006/relationships/slideLayout" Target="../slideLayouts/slideLayout93.xml"/></Relationships>
</file>

<file path=ppt/slides/_rels/slide7.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diagramLayout" Target="../diagrams/layout1.xml"/><Relationship Id="rId7" Type="http://schemas.openxmlformats.org/officeDocument/2006/relationships/image" Target="../media/image16.png"/><Relationship Id="rId2" Type="http://schemas.openxmlformats.org/officeDocument/2006/relationships/diagramData" Target="../diagrams/data1.xml"/><Relationship Id="rId1" Type="http://schemas.openxmlformats.org/officeDocument/2006/relationships/slideLayout" Target="../slideLayouts/slideLayout9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93.xml"/><Relationship Id="rId5" Type="http://schemas.openxmlformats.org/officeDocument/2006/relationships/image" Target="../media/image19.png"/><Relationship Id="rId4" Type="http://schemas.openxmlformats.org/officeDocument/2006/relationships/image" Target="../media/image18.png"/></Relationships>
</file>

<file path=ppt/slides/_rels/slide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xml"/><Relationship Id="rId1" Type="http://schemas.openxmlformats.org/officeDocument/2006/relationships/slideLayout" Target="../slideLayouts/slideLayout93.xml"/></Relationships>
</file>

<file path=ppt/slides/_rels/slide1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6.xml"/><Relationship Id="rId1" Type="http://schemas.openxmlformats.org/officeDocument/2006/relationships/slideLayout" Target="../slideLayouts/slideLayout93.xml"/><Relationship Id="rId5" Type="http://schemas.openxmlformats.org/officeDocument/2006/relationships/chart" Target="../charts/chart5.xml"/><Relationship Id="rId4" Type="http://schemas.openxmlformats.org/officeDocument/2006/relationships/chart" Target="../charts/chart4.xml"/></Relationships>
</file>

<file path=ppt/slides/_rels/slide1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7.xml"/><Relationship Id="rId1" Type="http://schemas.openxmlformats.org/officeDocument/2006/relationships/slideLayout" Target="../slideLayouts/slideLayout93.xml"/><Relationship Id="rId4" Type="http://schemas.openxmlformats.org/officeDocument/2006/relationships/image" Target="../media/image22.png"/></Relationships>
</file>

<file path=ppt/slides/_rels/slide12.xml.rels><?xml version="1.0" encoding="UTF-8" standalone="yes"?>
<Relationships xmlns="http://schemas.openxmlformats.org/package/2006/relationships"><Relationship Id="rId8" Type="http://schemas.openxmlformats.org/officeDocument/2006/relationships/image" Target="../media/image26.png"/><Relationship Id="rId3" Type="http://schemas.openxmlformats.org/officeDocument/2006/relationships/image" Target="../media/image23.png"/><Relationship Id="rId7" Type="http://schemas.openxmlformats.org/officeDocument/2006/relationships/hyperlink" Target="https://innovation.agefiph.fr/projets-soutenus/reussith" TargetMode="External"/><Relationship Id="rId2" Type="http://schemas.openxmlformats.org/officeDocument/2006/relationships/notesSlide" Target="../notesSlides/notesSlide8.xml"/><Relationship Id="rId1" Type="http://schemas.openxmlformats.org/officeDocument/2006/relationships/slideLayout" Target="../slideLayouts/slideLayout93.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hyperlink" Target="https://www.akto.fr/handicap/" TargetMode="External"/><Relationship Id="rId9" Type="http://schemas.openxmlformats.org/officeDocument/2006/relationships/image" Target="../media/image27.png"/></Relationships>
</file>

<file path=ppt/slides/_rels/slide13.xml.rels><?xml version="1.0" encoding="UTF-8" standalone="yes"?>
<Relationships xmlns="http://schemas.openxmlformats.org/package/2006/relationships"><Relationship Id="rId8" Type="http://schemas.openxmlformats.org/officeDocument/2006/relationships/image" Target="../media/image31.png"/><Relationship Id="rId13" Type="http://schemas.openxmlformats.org/officeDocument/2006/relationships/hyperlink" Target="http://link.akto.fr/ls/click?upn=dnRd2IqPeLjIOKcFTO-2BatLkcyb2-2BUZ8ULIGGcoiP-2BSGkahRVW469xNXB-2BQMhHVtcBcFh_lVFKehpyM1X4gp-2F1jw0ydecaYpPCwGNlBG-2F-2FRuI-2BHNXbwadUSQ1FofdJLV5dpfkr7vKbrtbQoGj2ZH2GxgZvkmIs0-2Fno6YddI8g3arcURb2KgfLl3e1LtpI-2Bi3AwzbBXuG5dfN61qiQs8SfSaGFepz3LqYb5O8KWd-2Btva4BZNOPfcGAxZcUUAPoMM8thqbjFl9NfYWJBO-2B-2BZKHyaeJ5xUbn8QqRZ8BmHaEhcHeX42od-2Bop0IBOHfRAAOSH-2FlL9kynVW6vrS3kaORf3tdxXNZTr46VI95O89M8EGuYqWWNIWpWsWCcBgriQGJrwz9xiSXrpRSybiACsxICzJ3WXHFpQ-3D-3D" TargetMode="External"/><Relationship Id="rId18" Type="http://schemas.openxmlformats.org/officeDocument/2006/relationships/image" Target="../media/image36.png"/><Relationship Id="rId3" Type="http://schemas.openxmlformats.org/officeDocument/2006/relationships/image" Target="../media/image28.png"/><Relationship Id="rId21" Type="http://schemas.openxmlformats.org/officeDocument/2006/relationships/image" Target="../media/image39.png"/><Relationship Id="rId7" Type="http://schemas.openxmlformats.org/officeDocument/2006/relationships/image" Target="../media/image30.jpeg"/><Relationship Id="rId12" Type="http://schemas.openxmlformats.org/officeDocument/2006/relationships/image" Target="../media/image33.png"/><Relationship Id="rId17" Type="http://schemas.openxmlformats.org/officeDocument/2006/relationships/hyperlink" Target="http://link.akto.fr/ls/click?upn=dnRd2IqPeLjIOKcFTO-2BatOxtR0U2Cjzqq7EbuEx0gYmsifYYocEedo6ZkJho9x8y6WOu_lVFKehpyM1X4gp-2F1jw0ydecaYpPCwGNlBG-2F-2FRuI-2BHNXbwadUSQ1FofdJLV5dpfkr7vKbrtbQoGj2ZH2GxgZvkmIs0-2Fno6YddI8g3arcURb2KgfLl3e1LtpI-2Bi3AwzbBXuG5dfN61qiQs8SfSaGFep7T65tHxjeniUMFkr19acxdfesYgf8uQCNyshTcOWM4mDILWUegMz15771tRMFD-2FihriKmkp-2Bm3Cy7YNEPEhUBaWfjRIVu9s9MNhJCBAWlJszllhMinZoEy8JMun1gwxV1GkPvpnlxsgfWzCePK4AORkOjBO59UI5T-2FcmQpCGh5EI9l9RllEIRU7H2HmDTbr8g-3D-3D" TargetMode="External"/><Relationship Id="rId2" Type="http://schemas.openxmlformats.org/officeDocument/2006/relationships/hyperlink" Target="http://link.akto.fr/ls/click?upn=dnRd2IqPeLjIOKcFTO-2BatL3c5I1SXuRTNrAyswO0PgjnQ2ClWKJyNspmL-2BbTCkVOdnZr_lVFKehpyM1X4gp-2F1jw0ydecaYpPCwGNlBG-2F-2FRuI-2BHNXbwadUSQ1FofdJLV5dpfkr7vKbrtbQoGj2ZH2GxgZvkmIs0-2Fno6YddI8g3arcURb2KgfLl3e1LtpI-2Bi3AwzbBXuG5dfN61qiQs8SfSaGFep9M9SHYCgC-2FvPdi5m1vIYab56ZgiXJi911oImjQIZjhki-2F8hqLVz6kVeGmiEjLKFWDeYmI4D7MTDway7dyL9JUkSEPDYmRUdew6NfDh0UzGoGMJ7oOY1yCtIqX9tY7X0oOh3i09HAeyPrpBygX158lYcck-2FbobxFSryeapyJQpvWdnoSJ4vrGlx6sQ5bBVNdqQ-3D-3D" TargetMode="External"/><Relationship Id="rId16" Type="http://schemas.openxmlformats.org/officeDocument/2006/relationships/image" Target="../media/image35.png"/><Relationship Id="rId20" Type="http://schemas.openxmlformats.org/officeDocument/2006/relationships/image" Target="../media/image38.png"/><Relationship Id="rId1" Type="http://schemas.openxmlformats.org/officeDocument/2006/relationships/slideLayout" Target="../slideLayouts/slideLayout35.xml"/><Relationship Id="rId6" Type="http://schemas.openxmlformats.org/officeDocument/2006/relationships/hyperlink" Target="http://link.akto.fr/ls/click?upn=dnRd2IqPeLjIOKcFTO-2BatPZ1DCm5x8dQBFN41p2ZhNc1qLYnqGmX4rqR0V71dSA6PzXgz1xQEmWoHKHd2YEzE1CZ3w-2Bb1PsiRDaUhdWuUeSxxdThHDM-2ByV4857M9-2B48GUG9KlLf-2BYYROO8c8y8bfJrslQZSsFxLIDKTCY-2BqQS55eIgU7XeMhZqNob0CE7gi02U6g_lVFKehpyM1X4gp-2F1jw0ydecaYpPCwGNlBG-2F-2FRuI-2BHNXbwadUSQ1FofdJLV5dpfkr7vKbrtbQoGj2ZH2GxgZvkmIs0-2Fno6YddI8g3arcURb2KgfLl3e1LtpI-2Bi3AwzbBXuG5dfN61qiQs8SfSaGFep8TY-2Bt1PDkeSUXpdfzi30qiNf1JOJK3GTfS-2B6i0M0FzzPhj3BOoyTNcwwLH-2FLQAqCVvxmlKIUPs9LbEijAKP0ygxDmxe3kkC-2BPIJywm0QuIFTR9gFHmq8UysGx8m-2Feu4-2FTjd1U38YHVA7RI3jF0GNfis3PYBxprUxKwo7YimJK-2BTatFAX3xQll4xaoCZFjFb-2Fg-3D-3D" TargetMode="External"/><Relationship Id="rId11" Type="http://schemas.openxmlformats.org/officeDocument/2006/relationships/hyperlink" Target="http://link.akto.fr/ls/click?upn=dnRd2IqPeLjIOKcFTO-2BatOooBBrX69rePiNtSAJVoL9cQ-2BhkraMa6LtER-2FVu-2Frop-2B1ujgVxU-2Bwo2UmICzfwq4A-3D-3Dqz4q_lVFKehpyM1X4gp-2F1jw0ydecaYpPCwGNlBG-2F-2FRuI-2BHNXbwadUSQ1FofdJLV5dpfkr7vKbrtbQoGj2ZH2GxgZvkmIs0-2Fno6YddI8g3arcURb2KgfLl3e1LtpI-2Bi3AwzbBXuG5dfN61qiQs8SfSaGFepy-2F9E8dwyAlVFwDU7qu7wuuSp7iJ6FaLg6ywnjiqQmL-2B0Ww3IHADjNOWcQoC8FjNQ-2FoF5enQP97HMyXzjdGl9KZTrniZGg2aPBUDRCRE0eDMM-2B3FEusKRbDUS8SnVVBjAe-2BuQDANWNoLlMiEnXIUJ01Q-2B5TGVuIgBdj5MPbG7vHr11hczZ14Ymoo9klehfhEJw-3D-3D" TargetMode="External"/><Relationship Id="rId5" Type="http://schemas.openxmlformats.org/officeDocument/2006/relationships/image" Target="../media/image29.jpeg"/><Relationship Id="rId15" Type="http://schemas.openxmlformats.org/officeDocument/2006/relationships/hyperlink" Target="http://link.akto.fr/ls/click?upn=dnRd2IqPeLjIOKcFTO-2BatAK-2BXEM9RtlAVJfpZ9P2Q3c92SyX6mhkqZpxaszXIEGJNyHmpxU4HxSLjELYDdf1Z5qV0JvetveHAPDjcVaFYVY-3DlFfJ_lVFKehpyM1X4gp-2F1jw0ydecaYpPCwGNlBG-2F-2FRuI-2BHNXbwadUSQ1FofdJLV5dpfkr7vKbrtbQoGj2ZH2GxgZvkmIs0-2Fno6YddI8g3arcURb2KgfLl3e1LtpI-2Bi3AwzbBXuG5dfN61qiQs8SfSaGFep9AqeOzNSCXYq1Pa9JyqndiTsW9ujcrluC3-2BJqPmNHYTzwTQWuLivPc8qDixuzeR39-2B-2B0MQF8C1FFNCZvtt2Y9tyyYp3JaODhEf8M3Q8VO8vJztIIluLaVMVHGEh5-2BiGJSOi8Auo-2BnmJOASdd1P4xEWmtqzq16zC62MoYCd-2FcS5HzUWsjfXd14jo-2FUiygVoN0Q-3D-3D" TargetMode="External"/><Relationship Id="rId10" Type="http://schemas.openxmlformats.org/officeDocument/2006/relationships/image" Target="../media/image32.png"/><Relationship Id="rId19" Type="http://schemas.openxmlformats.org/officeDocument/2006/relationships/image" Target="../media/image37.png"/><Relationship Id="rId4" Type="http://schemas.openxmlformats.org/officeDocument/2006/relationships/hyperlink" Target="http://link.akto.fr/ls/click?upn=dnRd2IqPeLjIOKcFTO-2BatBjqwC3qR-2FyQ0sCqWlD1f-2BA-3DntuD_lVFKehpyM1X4gp-2F1jw0ydecaYpPCwGNlBG-2F-2FRuI-2BHNXbwadUSQ1FofdJLV5dpfkr7vKbrtbQoGj2ZH2GxgZvkmIs0-2Fno6YddI8g3arcURb2KgfLl3e1LtpI-2Bi3AwzbBXuG5dfN61qiQs8SfSaGFep-2F2D1DnO1YrUHnSUpJtrZ-2FRnVt-2BugWuy58fFnmbECh2AloTiocmwD8L4RqJqoJChlpQ-2F1-2FKK-2FpD1QUXafLUU0QaAElb6YwLd2laJsqHhyL59H3QUypzhWBiHWTk8pXm5N-2BCXgrvWyJrgIIkCbZomoo0-2Fd2g-2BZw3bwaa-2B7iXOW8QG2u4fMeXH6IpWzI-2FCyIEGiw-3D-3D" TargetMode="External"/><Relationship Id="rId9" Type="http://schemas.openxmlformats.org/officeDocument/2006/relationships/hyperlink" Target="http://link.akto.fr/ls/click?upn=dnRd2IqPeLjIOKcFTO-2BatPCsuT55p-2B9zGdE9wwA2R2ZsbYSliVViobLoFiPO7xiz-9kW_lVFKehpyM1X4gp-2F1jw0ydecaYpPCwGNlBG-2F-2FRuI-2BHNXbwadUSQ1FofdJLV5dpfkr7vKbrtbQoGj2ZH2GxgZvkmIs0-2Fno6YddI8g3arcURb2KgfLl3e1LtpI-2Bi3AwzbBXuG5dfN61qiQs8SfSaGFep0SjN4D2yVayT7drDfapjBEYClp19RbNl3pz6Nxl47ZaK7mNFs8pDdkAiUu5ACrVYAC2wZNX-2F-2Bg14XqOHLD5egtcXJU4T8nAjXlSYOkJ3KuyyMpG74iuYnzPFsm4LFIWncph-2FzwasJszRnRRlwRYBqhIsE7wMqIzMtmEHDCAEwLfsOS6lILA0BtqyaSiG-2BwCnQ-3D-3D" TargetMode="External"/><Relationship Id="rId14" Type="http://schemas.openxmlformats.org/officeDocument/2006/relationships/image" Target="../media/image3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8.xml"/></Relationships>
</file>

<file path=ppt/slides/_rels/slide1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9.xml"/><Relationship Id="rId1" Type="http://schemas.openxmlformats.org/officeDocument/2006/relationships/slideLayout" Target="../slideLayouts/slideLayout93.xml"/><Relationship Id="rId4" Type="http://schemas.openxmlformats.org/officeDocument/2006/relationships/image" Target="../media/image41.png"/></Relationships>
</file>

<file path=ppt/slides/_rels/slide1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0.xml"/><Relationship Id="rId1" Type="http://schemas.openxmlformats.org/officeDocument/2006/relationships/slideLayout" Target="../slideLayouts/slideLayout93.xml"/><Relationship Id="rId5" Type="http://schemas.openxmlformats.org/officeDocument/2006/relationships/image" Target="../media/image43.png"/><Relationship Id="rId4" Type="http://schemas.openxmlformats.org/officeDocument/2006/relationships/image" Target="../media/image4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9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9.xml"/></Relationships>
</file>

<file path=ppt/slides/_rels/slide2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9.xml"/><Relationship Id="rId1" Type="http://schemas.openxmlformats.org/officeDocument/2006/relationships/slideLayout" Target="../slideLayouts/slideLayout64.xml"/><Relationship Id="rId5" Type="http://schemas.openxmlformats.org/officeDocument/2006/relationships/image" Target="../media/image44.jpeg"/><Relationship Id="rId4" Type="http://schemas.openxmlformats.org/officeDocument/2006/relationships/image" Target="../media/image41.png"/></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6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3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3.xml"/><Relationship Id="rId1" Type="http://schemas.openxmlformats.org/officeDocument/2006/relationships/slideLayout" Target="../slideLayouts/slideLayout64.xml"/><Relationship Id="rId6" Type="http://schemas.openxmlformats.org/officeDocument/2006/relationships/hyperlink" Target="https://www.lairdubois.fr/questions/3631-rendre-du-bois-glissant.html" TargetMode="External"/><Relationship Id="rId5" Type="http://schemas.openxmlformats.org/officeDocument/2006/relationships/image" Target="../media/image46.jpeg"/><Relationship Id="rId4" Type="http://schemas.openxmlformats.org/officeDocument/2006/relationships/hyperlink" Target="http://heidicohen.com/future-facebook-research/" TargetMode="External"/></Relationships>
</file>

<file path=ppt/slides/_rels/slide33.xml.rels><?xml version="1.0" encoding="UTF-8" standalone="yes"?>
<Relationships xmlns="http://schemas.openxmlformats.org/package/2006/relationships"><Relationship Id="rId3" Type="http://schemas.openxmlformats.org/officeDocument/2006/relationships/hyperlink" Target="http://heidicohen.com/future-facebook-research/" TargetMode="External"/><Relationship Id="rId2" Type="http://schemas.openxmlformats.org/officeDocument/2006/relationships/image" Target="../media/image47.png"/><Relationship Id="rId1" Type="http://schemas.openxmlformats.org/officeDocument/2006/relationships/slideLayout" Target="../slideLayouts/slideLayout64.xml"/><Relationship Id="rId5" Type="http://schemas.openxmlformats.org/officeDocument/2006/relationships/hyperlink" Target="https://www.lairdubois.fr/questions/3631-rendre-du-bois-glissant.html" TargetMode="External"/><Relationship Id="rId4" Type="http://schemas.openxmlformats.org/officeDocument/2006/relationships/image" Target="../media/image48.jpe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49.png"/><Relationship Id="rId7" Type="http://schemas.openxmlformats.org/officeDocument/2006/relationships/image" Target="../media/image53.png"/><Relationship Id="rId2" Type="http://schemas.openxmlformats.org/officeDocument/2006/relationships/notesSlide" Target="../notesSlides/notesSlide24.xml"/><Relationship Id="rId1" Type="http://schemas.openxmlformats.org/officeDocument/2006/relationships/slideLayout" Target="../slideLayouts/slideLayout30.xml"/><Relationship Id="rId6" Type="http://schemas.openxmlformats.org/officeDocument/2006/relationships/image" Target="../media/image52.png"/><Relationship Id="rId5" Type="http://schemas.openxmlformats.org/officeDocument/2006/relationships/image" Target="../media/image51.png"/><Relationship Id="rId10" Type="http://schemas.openxmlformats.org/officeDocument/2006/relationships/image" Target="../media/image54.svg"/><Relationship Id="rId4" Type="http://schemas.openxmlformats.org/officeDocument/2006/relationships/image" Target="../media/image50.png"/><Relationship Id="rId9" Type="http://schemas.openxmlformats.org/officeDocument/2006/relationships/image" Target="../media/image55.png"/></Relationships>
</file>

<file path=ppt/slides/_rels/slide40.xml.rels><?xml version="1.0" encoding="UTF-8" standalone="yes"?>
<Relationships xmlns="http://schemas.openxmlformats.org/package/2006/relationships"><Relationship Id="rId8" Type="http://schemas.openxmlformats.org/officeDocument/2006/relationships/diagramQuickStyle" Target="../diagrams/quickStyle2.xml"/><Relationship Id="rId3" Type="http://schemas.openxmlformats.org/officeDocument/2006/relationships/image" Target="../media/image54.svg"/><Relationship Id="rId7" Type="http://schemas.openxmlformats.org/officeDocument/2006/relationships/diagramLayout" Target="../diagrams/layout2.xml"/><Relationship Id="rId2" Type="http://schemas.openxmlformats.org/officeDocument/2006/relationships/image" Target="../media/image55.png"/><Relationship Id="rId1" Type="http://schemas.openxmlformats.org/officeDocument/2006/relationships/slideLayout" Target="../slideLayouts/slideLayout9.xml"/><Relationship Id="rId6" Type="http://schemas.openxmlformats.org/officeDocument/2006/relationships/diagramData" Target="../diagrams/data2.xml"/><Relationship Id="rId5" Type="http://schemas.openxmlformats.org/officeDocument/2006/relationships/image" Target="../media/image56.svg"/><Relationship Id="rId10" Type="http://schemas.microsoft.com/office/2007/relationships/diagramDrawing" Target="../diagrams/drawing2.xml"/><Relationship Id="rId4" Type="http://schemas.openxmlformats.org/officeDocument/2006/relationships/image" Target="../media/image56.png"/><Relationship Id="rId9" Type="http://schemas.openxmlformats.org/officeDocument/2006/relationships/diagramColors" Target="../diagrams/colors2.xml"/></Relationships>
</file>

<file path=ppt/slides/_rels/slide41.xml.rels><?xml version="1.0" encoding="UTF-8" standalone="yes"?>
<Relationships xmlns="http://schemas.openxmlformats.org/package/2006/relationships"><Relationship Id="rId8" Type="http://schemas.openxmlformats.org/officeDocument/2006/relationships/diagramQuickStyle" Target="../diagrams/quickStyle3.xml"/><Relationship Id="rId3" Type="http://schemas.openxmlformats.org/officeDocument/2006/relationships/image" Target="../media/image54.svg"/><Relationship Id="rId7" Type="http://schemas.openxmlformats.org/officeDocument/2006/relationships/diagramLayout" Target="../diagrams/layout3.xml"/><Relationship Id="rId2" Type="http://schemas.openxmlformats.org/officeDocument/2006/relationships/image" Target="../media/image55.png"/><Relationship Id="rId1" Type="http://schemas.openxmlformats.org/officeDocument/2006/relationships/slideLayout" Target="../slideLayouts/slideLayout9.xml"/><Relationship Id="rId6" Type="http://schemas.openxmlformats.org/officeDocument/2006/relationships/diagramData" Target="../diagrams/data3.xml"/><Relationship Id="rId5" Type="http://schemas.openxmlformats.org/officeDocument/2006/relationships/image" Target="../media/image56.svg"/><Relationship Id="rId10" Type="http://schemas.microsoft.com/office/2007/relationships/diagramDrawing" Target="../diagrams/drawing3.xml"/><Relationship Id="rId4" Type="http://schemas.openxmlformats.org/officeDocument/2006/relationships/image" Target="../media/image56.png"/><Relationship Id="rId9" Type="http://schemas.openxmlformats.org/officeDocument/2006/relationships/diagramColors" Target="../diagrams/colors3.xml"/></Relationships>
</file>

<file path=ppt/slides/_rels/slide42.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image" Target="../media/image54.svg"/><Relationship Id="rId7" Type="http://schemas.openxmlformats.org/officeDocument/2006/relationships/diagramLayout" Target="../diagrams/layout4.xml"/><Relationship Id="rId2" Type="http://schemas.openxmlformats.org/officeDocument/2006/relationships/image" Target="../media/image55.png"/><Relationship Id="rId1" Type="http://schemas.openxmlformats.org/officeDocument/2006/relationships/slideLayout" Target="../slideLayouts/slideLayout9.xml"/><Relationship Id="rId6" Type="http://schemas.openxmlformats.org/officeDocument/2006/relationships/diagramData" Target="../diagrams/data4.xml"/><Relationship Id="rId5" Type="http://schemas.openxmlformats.org/officeDocument/2006/relationships/image" Target="../media/image56.svg"/><Relationship Id="rId10" Type="http://schemas.microsoft.com/office/2007/relationships/diagramDrawing" Target="../diagrams/drawing4.xml"/><Relationship Id="rId4" Type="http://schemas.openxmlformats.org/officeDocument/2006/relationships/image" Target="../media/image56.png"/><Relationship Id="rId9" Type="http://schemas.openxmlformats.org/officeDocument/2006/relationships/diagramColors" Target="../diagrams/colors4.xml"/></Relationships>
</file>

<file path=ppt/slides/_rels/slide43.xml.rels><?xml version="1.0" encoding="UTF-8" standalone="yes"?>
<Relationships xmlns="http://schemas.openxmlformats.org/package/2006/relationships"><Relationship Id="rId8" Type="http://schemas.openxmlformats.org/officeDocument/2006/relationships/diagramQuickStyle" Target="../diagrams/quickStyle5.xml"/><Relationship Id="rId3" Type="http://schemas.openxmlformats.org/officeDocument/2006/relationships/image" Target="../media/image54.svg"/><Relationship Id="rId7" Type="http://schemas.openxmlformats.org/officeDocument/2006/relationships/diagramLayout" Target="../diagrams/layout5.xml"/><Relationship Id="rId2" Type="http://schemas.openxmlformats.org/officeDocument/2006/relationships/image" Target="../media/image55.png"/><Relationship Id="rId1" Type="http://schemas.openxmlformats.org/officeDocument/2006/relationships/slideLayout" Target="../slideLayouts/slideLayout9.xml"/><Relationship Id="rId6" Type="http://schemas.openxmlformats.org/officeDocument/2006/relationships/diagramData" Target="../diagrams/data5.xml"/><Relationship Id="rId5" Type="http://schemas.openxmlformats.org/officeDocument/2006/relationships/image" Target="../media/image56.svg"/><Relationship Id="rId10" Type="http://schemas.microsoft.com/office/2007/relationships/diagramDrawing" Target="../diagrams/drawing5.xml"/><Relationship Id="rId4" Type="http://schemas.openxmlformats.org/officeDocument/2006/relationships/image" Target="../media/image56.png"/><Relationship Id="rId9" Type="http://schemas.openxmlformats.org/officeDocument/2006/relationships/diagramColors" Target="../diagrams/colors5.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31E24579-1DF8-4BF3-B16E-031CC038B550}"/>
              </a:ext>
            </a:extLst>
          </p:cNvPr>
          <p:cNvSpPr>
            <a:spLocks noGrp="1"/>
          </p:cNvSpPr>
          <p:nvPr>
            <p:ph type="ctrTitle"/>
          </p:nvPr>
        </p:nvSpPr>
        <p:spPr>
          <a:xfrm>
            <a:off x="648000" y="1746099"/>
            <a:ext cx="10205057" cy="3365802"/>
          </a:xfrm>
        </p:spPr>
        <p:txBody>
          <a:bodyPr>
            <a:normAutofit/>
          </a:bodyPr>
          <a:lstStyle/>
          <a:p>
            <a:r>
              <a:rPr lang="fr-FR" dirty="0">
                <a:latin typeface="Franklin Gothic Book" panose="020B0503020102020204" pitchFamily="34" charset="0"/>
              </a:rPr>
              <a:t>BILAN 2021</a:t>
            </a:r>
            <a:br>
              <a:rPr lang="fr-FR" dirty="0">
                <a:latin typeface="Franklin Gothic Book" panose="020B0503020102020204" pitchFamily="34" charset="0"/>
              </a:rPr>
            </a:br>
            <a:r>
              <a:rPr lang="fr-FR" dirty="0">
                <a:latin typeface="Franklin Gothic Book" panose="020B0503020102020204" pitchFamily="34" charset="0"/>
              </a:rPr>
              <a:t/>
            </a:r>
            <a:br>
              <a:rPr lang="fr-FR" dirty="0">
                <a:latin typeface="Franklin Gothic Book" panose="020B0503020102020204" pitchFamily="34" charset="0"/>
              </a:rPr>
            </a:br>
            <a:r>
              <a:rPr lang="fr-FR" dirty="0">
                <a:latin typeface="Franklin Gothic Book" panose="020B0503020102020204" pitchFamily="34" charset="0"/>
              </a:rPr>
              <a:t>PROJET REUSSI’TH</a:t>
            </a:r>
            <a:endParaRPr lang="fr-FR" sz="2800" i="1" dirty="0">
              <a:latin typeface="Franklin Gothic Book" panose="020B0503020102020204" pitchFamily="34" charset="0"/>
            </a:endParaRPr>
          </a:p>
        </p:txBody>
      </p:sp>
    </p:spTree>
    <p:extLst>
      <p:ext uri="{BB962C8B-B14F-4D97-AF65-F5344CB8AC3E}">
        <p14:creationId xmlns:p14="http://schemas.microsoft.com/office/powerpoint/2010/main" xmlns="" val="66605026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243342"/>
            <a:ext cx="10728000" cy="890661"/>
          </a:xfrm>
        </p:spPr>
        <p:txBody>
          <a:bodyPr>
            <a:normAutofit/>
          </a:bodyPr>
          <a:lstStyle/>
          <a:p>
            <a:r>
              <a:rPr lang="fr-FR" sz="3600" dirty="0">
                <a:solidFill>
                  <a:schemeClr val="bg2">
                    <a:lumMod val="75000"/>
                  </a:schemeClr>
                </a:solidFill>
              </a:rPr>
              <a:t>BILAN 2021 REUSSI’TH </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fld id="{6FC0D52B-8F1C-46D1-AD6E-09D0B9F6DDB5}" type="slidenum">
              <a:rPr lang="fr-FR" smtClean="0"/>
              <a:pPr/>
              <a:t>2</a:t>
            </a:fld>
            <a:endParaRPr lang="fr-FR" dirty="0"/>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464176" y="2861380"/>
            <a:ext cx="11263648" cy="2308324"/>
          </a:xfrm>
          <a:prstGeom prst="rect">
            <a:avLst/>
          </a:prstGeom>
          <a:noFill/>
        </p:spPr>
        <p:txBody>
          <a:bodyPr wrap="square" rtlCol="0">
            <a:spAutoFit/>
          </a:bodyPr>
          <a:lstStyle/>
          <a:p>
            <a:pPr algn="just">
              <a:buClr>
                <a:schemeClr val="bg2"/>
              </a:buClr>
            </a:pPr>
            <a:endParaRPr lang="fr-FR" sz="1600" b="1" dirty="0">
              <a:cs typeface="Calibri" panose="020F0502020204030204" pitchFamily="34" charset="0"/>
            </a:endParaRPr>
          </a:p>
          <a:p>
            <a:pPr marL="342900" indent="-342900" algn="just">
              <a:buClr>
                <a:schemeClr val="bg2"/>
              </a:buClr>
              <a:buFont typeface="Wingdings" panose="05000000000000000000" pitchFamily="2" charset="2"/>
              <a:buChar char="Ø"/>
            </a:pPr>
            <a:r>
              <a:rPr lang="fr-FR" sz="1600" b="1" dirty="0">
                <a:cs typeface="Calibri" panose="020F0502020204030204" pitchFamily="34" charset="0"/>
              </a:rPr>
              <a:t>1 – NATIONAL : Actions / Outils / Chiffres clés </a:t>
            </a:r>
          </a:p>
          <a:p>
            <a:pPr algn="just">
              <a:buClr>
                <a:schemeClr val="bg2"/>
              </a:buClr>
            </a:pPr>
            <a:endParaRPr lang="fr-FR" sz="1600" dirty="0">
              <a:cs typeface="Calibri" panose="020F0502020204030204" pitchFamily="34" charset="0"/>
            </a:endParaRPr>
          </a:p>
          <a:p>
            <a:pPr marL="342900" indent="-342900" algn="just">
              <a:buClr>
                <a:schemeClr val="bg2"/>
              </a:buClr>
              <a:buFont typeface="Wingdings" panose="05000000000000000000" pitchFamily="2" charset="2"/>
              <a:buChar char="Ø"/>
            </a:pPr>
            <a:r>
              <a:rPr lang="fr-FR" sz="1600" b="1" dirty="0">
                <a:cs typeface="Calibri" panose="020F0502020204030204" pitchFamily="34" charset="0"/>
              </a:rPr>
              <a:t>2 – REGIONAL : Chiffres clés /Principales actions </a:t>
            </a:r>
          </a:p>
          <a:p>
            <a:pPr marL="342900" indent="-342900" algn="just">
              <a:buClr>
                <a:schemeClr val="bg2"/>
              </a:buClr>
              <a:buFont typeface="Wingdings" panose="05000000000000000000" pitchFamily="2" charset="2"/>
              <a:buChar char="Ø"/>
            </a:pPr>
            <a:endParaRPr lang="fr-FR" sz="1600" b="1" dirty="0">
              <a:cs typeface="Calibri" panose="020F0502020204030204" pitchFamily="34" charset="0"/>
            </a:endParaRPr>
          </a:p>
          <a:p>
            <a:pPr marL="342900" indent="-342900" algn="just">
              <a:buClr>
                <a:schemeClr val="bg2"/>
              </a:buClr>
              <a:buFont typeface="Wingdings" panose="05000000000000000000" pitchFamily="2" charset="2"/>
              <a:buChar char="Ø"/>
            </a:pPr>
            <a:r>
              <a:rPr lang="fr-FR" sz="1600" b="1" dirty="0">
                <a:cs typeface="Calibri" panose="020F0502020204030204" pitchFamily="34" charset="0"/>
              </a:rPr>
              <a:t>3 – Le retour d’expériences / Les perspectives </a:t>
            </a:r>
          </a:p>
          <a:p>
            <a:pPr marL="342900" indent="-342900" algn="just">
              <a:buClr>
                <a:schemeClr val="bg2"/>
              </a:buClr>
              <a:buFont typeface="Wingdings" panose="05000000000000000000" pitchFamily="2" charset="2"/>
              <a:buChar char="Ø"/>
            </a:pPr>
            <a:endParaRPr lang="fr-FR" sz="1600" b="1" dirty="0">
              <a:cs typeface="Calibri" panose="020F0502020204030204" pitchFamily="34" charset="0"/>
            </a:endParaRPr>
          </a:p>
          <a:p>
            <a:pPr marL="342900" indent="-342900" algn="just">
              <a:buClr>
                <a:schemeClr val="bg2"/>
              </a:buClr>
              <a:buFont typeface="Wingdings" panose="05000000000000000000" pitchFamily="2" charset="2"/>
              <a:buChar char="Ø"/>
            </a:pPr>
            <a:r>
              <a:rPr lang="fr-FR" sz="1600" b="1" dirty="0">
                <a:cs typeface="Calibri" panose="020F0502020204030204" pitchFamily="34" charset="0"/>
              </a:rPr>
              <a:t>4 – Annexes : Modèle de modes opératoires 2021 </a:t>
            </a:r>
          </a:p>
          <a:p>
            <a:pPr algn="just">
              <a:buClr>
                <a:schemeClr val="bg2"/>
              </a:buClr>
            </a:pPr>
            <a:r>
              <a:rPr lang="fr-FR" sz="1600" dirty="0">
                <a:cs typeface="Calibri" panose="020F0502020204030204" pitchFamily="34" charset="0"/>
              </a:rPr>
              <a:t>	</a:t>
            </a:r>
          </a:p>
        </p:txBody>
      </p:sp>
    </p:spTree>
    <p:extLst>
      <p:ext uri="{BB962C8B-B14F-4D97-AF65-F5344CB8AC3E}">
        <p14:creationId xmlns:p14="http://schemas.microsoft.com/office/powerpoint/2010/main" xmlns="" val="25728415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xmlns="" id="{DC058A7C-6911-41B7-A085-6D27CDEE5146}"/>
              </a:ext>
            </a:extLst>
          </p:cNvPr>
          <p:cNvSpPr>
            <a:spLocks noGrp="1"/>
          </p:cNvSpPr>
          <p:nvPr>
            <p:ph type="body" idx="1"/>
          </p:nvPr>
        </p:nvSpPr>
        <p:spPr/>
        <p:txBody>
          <a:bodyPr/>
          <a:lstStyle/>
          <a:p>
            <a:r>
              <a:rPr lang="fr-FR" dirty="0"/>
              <a:t>NATIONAL </a:t>
            </a:r>
          </a:p>
          <a:p>
            <a:r>
              <a:rPr lang="fr-FR" dirty="0"/>
              <a:t>Actions / Outils / Chiffres clés </a:t>
            </a:r>
          </a:p>
          <a:p>
            <a:r>
              <a:rPr lang="fr-FR" dirty="0"/>
              <a:t> </a:t>
            </a:r>
          </a:p>
        </p:txBody>
      </p:sp>
      <p:sp>
        <p:nvSpPr>
          <p:cNvPr id="3" name="Titre 1">
            <a:extLst>
              <a:ext uri="{FF2B5EF4-FFF2-40B4-BE49-F238E27FC236}">
                <a16:creationId xmlns:a16="http://schemas.microsoft.com/office/drawing/2014/main" xmlns="" id="{A4E542FD-0AC7-465A-BA3B-8A0180999921}"/>
              </a:ext>
            </a:extLst>
          </p:cNvPr>
          <p:cNvSpPr>
            <a:spLocks noGrp="1"/>
          </p:cNvSpPr>
          <p:nvPr>
            <p:ph type="title"/>
          </p:nvPr>
        </p:nvSpPr>
        <p:spPr>
          <a:xfrm>
            <a:off x="831850" y="853200"/>
            <a:ext cx="10515600" cy="994112"/>
          </a:xfrm>
        </p:spPr>
        <p:txBody>
          <a:bodyPr/>
          <a:lstStyle/>
          <a:p>
            <a:r>
              <a:rPr lang="fr-FR" dirty="0">
                <a:latin typeface="Franklin Gothic Book" panose="020B0503020102020204" pitchFamily="34" charset="0"/>
              </a:rPr>
              <a:t>1 </a:t>
            </a:r>
          </a:p>
        </p:txBody>
      </p:sp>
    </p:spTree>
    <p:extLst>
      <p:ext uri="{BB962C8B-B14F-4D97-AF65-F5344CB8AC3E}">
        <p14:creationId xmlns:p14="http://schemas.microsoft.com/office/powerpoint/2010/main" xmlns="" val="73959890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graphicFrame>
        <p:nvGraphicFramePr>
          <p:cNvPr id="6" name="Tableau 6">
            <a:extLst>
              <a:ext uri="{FF2B5EF4-FFF2-40B4-BE49-F238E27FC236}">
                <a16:creationId xmlns:a16="http://schemas.microsoft.com/office/drawing/2014/main" xmlns="" id="{5DEF7BAD-D9F6-44FB-AC6E-CEE387C0F27A}"/>
              </a:ext>
            </a:extLst>
          </p:cNvPr>
          <p:cNvGraphicFramePr>
            <a:graphicFrameLocks noGrp="1"/>
          </p:cNvGraphicFramePr>
          <p:nvPr>
            <p:extLst>
              <p:ext uri="{D42A27DB-BD31-4B8C-83A1-F6EECF244321}">
                <p14:modId xmlns:p14="http://schemas.microsoft.com/office/powerpoint/2010/main" xmlns="" val="1885736547"/>
              </p:ext>
            </p:extLst>
          </p:nvPr>
        </p:nvGraphicFramePr>
        <p:xfrm>
          <a:off x="5157528" y="2714053"/>
          <a:ext cx="6941535" cy="1934765"/>
        </p:xfrm>
        <a:graphic>
          <a:graphicData uri="http://schemas.openxmlformats.org/drawingml/2006/table">
            <a:tbl>
              <a:tblPr firstRow="1" bandRow="1">
                <a:tableStyleId>{5C22544A-7EE6-4342-B048-85BDC9FD1C3A}</a:tableStyleId>
              </a:tblPr>
              <a:tblGrid>
                <a:gridCol w="2313845">
                  <a:extLst>
                    <a:ext uri="{9D8B030D-6E8A-4147-A177-3AD203B41FA5}">
                      <a16:colId xmlns:a16="http://schemas.microsoft.com/office/drawing/2014/main" xmlns="" val="3231517120"/>
                    </a:ext>
                  </a:extLst>
                </a:gridCol>
                <a:gridCol w="2313845">
                  <a:extLst>
                    <a:ext uri="{9D8B030D-6E8A-4147-A177-3AD203B41FA5}">
                      <a16:colId xmlns:a16="http://schemas.microsoft.com/office/drawing/2014/main" xmlns="" val="893294054"/>
                    </a:ext>
                  </a:extLst>
                </a:gridCol>
                <a:gridCol w="2313845">
                  <a:extLst>
                    <a:ext uri="{9D8B030D-6E8A-4147-A177-3AD203B41FA5}">
                      <a16:colId xmlns:a16="http://schemas.microsoft.com/office/drawing/2014/main" xmlns="" val="2185617585"/>
                    </a:ext>
                  </a:extLst>
                </a:gridCol>
              </a:tblGrid>
              <a:tr h="295513">
                <a:tc>
                  <a:txBody>
                    <a:bodyPr/>
                    <a:lstStyle/>
                    <a:p>
                      <a:r>
                        <a:rPr lang="fr-FR" sz="1200" b="1" dirty="0"/>
                        <a:t>REGION </a:t>
                      </a:r>
                    </a:p>
                  </a:txBody>
                  <a:tcPr/>
                </a:tc>
                <a:tc>
                  <a:txBody>
                    <a:bodyPr/>
                    <a:lstStyle/>
                    <a:p>
                      <a:r>
                        <a:rPr lang="fr-FR" sz="1200" dirty="0"/>
                        <a:t>ATELIER 1 Handicap</a:t>
                      </a:r>
                    </a:p>
                  </a:txBody>
                  <a:tcPr/>
                </a:tc>
                <a:tc>
                  <a:txBody>
                    <a:bodyPr/>
                    <a:lstStyle/>
                    <a:p>
                      <a:r>
                        <a:rPr lang="fr-FR" sz="1200" dirty="0"/>
                        <a:t>ATELIER 2 Maintien </a:t>
                      </a:r>
                    </a:p>
                  </a:txBody>
                  <a:tcPr/>
                </a:tc>
                <a:extLst>
                  <a:ext uri="{0D108BD9-81ED-4DB2-BD59-A6C34878D82A}">
                    <a16:rowId xmlns:a16="http://schemas.microsoft.com/office/drawing/2014/main" xmlns="" val="2697264195"/>
                  </a:ext>
                </a:extLst>
              </a:tr>
              <a:tr h="295513">
                <a:tc>
                  <a:txBody>
                    <a:bodyPr/>
                    <a:lstStyle/>
                    <a:p>
                      <a:r>
                        <a:rPr lang="fr-FR" sz="1200" dirty="0"/>
                        <a:t>GRAND EST </a:t>
                      </a:r>
                    </a:p>
                  </a:txBody>
                  <a:tcPr/>
                </a:tc>
                <a:tc>
                  <a:txBody>
                    <a:bodyPr/>
                    <a:lstStyle/>
                    <a:p>
                      <a:r>
                        <a:rPr lang="fr-FR" sz="1200" dirty="0"/>
                        <a:t>12.01.2021 / 9h-10h30</a:t>
                      </a:r>
                    </a:p>
                  </a:txBody>
                  <a:tcPr/>
                </a:tc>
                <a:tc>
                  <a:txBody>
                    <a:bodyPr/>
                    <a:lstStyle/>
                    <a:p>
                      <a:r>
                        <a:rPr lang="fr-FR" sz="1200" dirty="0"/>
                        <a:t>21.01.2021 / 14h-15h30</a:t>
                      </a:r>
                    </a:p>
                  </a:txBody>
                  <a:tcPr/>
                </a:tc>
                <a:extLst>
                  <a:ext uri="{0D108BD9-81ED-4DB2-BD59-A6C34878D82A}">
                    <a16:rowId xmlns:a16="http://schemas.microsoft.com/office/drawing/2014/main" xmlns="" val="3518637568"/>
                  </a:ext>
                </a:extLst>
              </a:tr>
              <a:tr h="295513">
                <a:tc>
                  <a:txBody>
                    <a:bodyPr/>
                    <a:lstStyle/>
                    <a:p>
                      <a:r>
                        <a:rPr lang="fr-FR" sz="1200" dirty="0"/>
                        <a:t>PACA</a:t>
                      </a:r>
                    </a:p>
                  </a:txBody>
                  <a:tcPr/>
                </a:tc>
                <a:tc>
                  <a:txBody>
                    <a:bodyPr/>
                    <a:lstStyle/>
                    <a:p>
                      <a:r>
                        <a:rPr lang="fr-FR" sz="1200" dirty="0"/>
                        <a:t>26.01.2021 / 10h30-12h</a:t>
                      </a:r>
                    </a:p>
                  </a:txBody>
                  <a:tcPr/>
                </a:tc>
                <a:tc>
                  <a:txBody>
                    <a:bodyPr/>
                    <a:lstStyle/>
                    <a:p>
                      <a:r>
                        <a:rPr lang="fr-FR" sz="1200" dirty="0"/>
                        <a:t>28.01.2021 / 10h30-12h </a:t>
                      </a:r>
                    </a:p>
                  </a:txBody>
                  <a:tcPr/>
                </a:tc>
                <a:extLst>
                  <a:ext uri="{0D108BD9-81ED-4DB2-BD59-A6C34878D82A}">
                    <a16:rowId xmlns:a16="http://schemas.microsoft.com/office/drawing/2014/main" xmlns="" val="1080397184"/>
                  </a:ext>
                </a:extLst>
              </a:tr>
              <a:tr h="295513">
                <a:tc>
                  <a:txBody>
                    <a:bodyPr/>
                    <a:lstStyle/>
                    <a:p>
                      <a:r>
                        <a:rPr lang="fr-FR" sz="1200" dirty="0"/>
                        <a:t>NORMANDIE </a:t>
                      </a:r>
                    </a:p>
                  </a:txBody>
                  <a:tcPr/>
                </a:tc>
                <a:tc>
                  <a:txBody>
                    <a:bodyPr/>
                    <a:lstStyle/>
                    <a:p>
                      <a:r>
                        <a:rPr lang="fr-FR" sz="1200" dirty="0"/>
                        <a:t>25.01.2021 / 9h30-11h </a:t>
                      </a:r>
                    </a:p>
                  </a:txBody>
                  <a:tcPr/>
                </a:tc>
                <a:tc>
                  <a:txBody>
                    <a:bodyPr/>
                    <a:lstStyle/>
                    <a:p>
                      <a:r>
                        <a:rPr lang="fr-FR" sz="1200" dirty="0"/>
                        <a:t>05.02.2021 / 9h30- 11h </a:t>
                      </a:r>
                    </a:p>
                  </a:txBody>
                  <a:tcPr/>
                </a:tc>
                <a:extLst>
                  <a:ext uri="{0D108BD9-81ED-4DB2-BD59-A6C34878D82A}">
                    <a16:rowId xmlns:a16="http://schemas.microsoft.com/office/drawing/2014/main" xmlns="" val="2028525422"/>
                  </a:ext>
                </a:extLst>
              </a:tr>
              <a:tr h="295513">
                <a:tc>
                  <a:txBody>
                    <a:bodyPr/>
                    <a:lstStyle/>
                    <a:p>
                      <a:r>
                        <a:rPr lang="fr-FR" sz="1200" dirty="0"/>
                        <a:t>NOUVELLE AQUITAINE</a:t>
                      </a:r>
                    </a:p>
                  </a:txBody>
                  <a:tcPr/>
                </a:tc>
                <a:tc>
                  <a:txBody>
                    <a:bodyPr/>
                    <a:lstStyle/>
                    <a:p>
                      <a:pPr algn="l"/>
                      <a:r>
                        <a:rPr lang="fr-FR" sz="1200" dirty="0"/>
                        <a:t>Décembre 2020</a:t>
                      </a:r>
                    </a:p>
                  </a:txBody>
                  <a:tcPr/>
                </a:tc>
                <a:tc>
                  <a:txBody>
                    <a:bodyPr/>
                    <a:lstStyle/>
                    <a:p>
                      <a:r>
                        <a:rPr lang="fr-FR" sz="1200" dirty="0"/>
                        <a:t>22.01.2021 /10h30– 12h</a:t>
                      </a:r>
                    </a:p>
                  </a:txBody>
                  <a:tcPr/>
                </a:tc>
                <a:extLst>
                  <a:ext uri="{0D108BD9-81ED-4DB2-BD59-A6C34878D82A}">
                    <a16:rowId xmlns:a16="http://schemas.microsoft.com/office/drawing/2014/main" xmlns="" val="2994976523"/>
                  </a:ext>
                </a:extLst>
              </a:tr>
              <a:tr h="295513">
                <a:tc>
                  <a:txBody>
                    <a:bodyPr/>
                    <a:lstStyle/>
                    <a:p>
                      <a:r>
                        <a:rPr lang="fr-FR" sz="1200" dirty="0"/>
                        <a:t>Equipe Projet Réussi’TH</a:t>
                      </a:r>
                    </a:p>
                  </a:txBody>
                  <a:tcPr/>
                </a:tc>
                <a:tc gridSpan="2">
                  <a:txBody>
                    <a:bodyPr/>
                    <a:lstStyle/>
                    <a:p>
                      <a:pPr algn="l"/>
                      <a:r>
                        <a:rPr lang="fr-FR" sz="1200" dirty="0"/>
                        <a:t>18.02.2021 - Session « test » et « formative » ESCAPE GAME Réussi’TH</a:t>
                      </a:r>
                    </a:p>
                  </a:txBody>
                  <a:tcPr/>
                </a:tc>
                <a:tc hMerge="1">
                  <a:txBody>
                    <a:bodyPr/>
                    <a:lstStyle/>
                    <a:p>
                      <a:endParaRPr lang="fr-FR" sz="1200" dirty="0"/>
                    </a:p>
                  </a:txBody>
                  <a:tcPr/>
                </a:tc>
                <a:extLst>
                  <a:ext uri="{0D108BD9-81ED-4DB2-BD59-A6C34878D82A}">
                    <a16:rowId xmlns:a16="http://schemas.microsoft.com/office/drawing/2014/main" xmlns="" val="1074004781"/>
                  </a:ext>
                </a:extLst>
              </a:tr>
            </a:tbl>
          </a:graphicData>
        </a:graphic>
      </p:graphicFrame>
      <p:sp>
        <p:nvSpPr>
          <p:cNvPr id="8" name="ZoneTexte 7">
            <a:extLst>
              <a:ext uri="{FF2B5EF4-FFF2-40B4-BE49-F238E27FC236}">
                <a16:creationId xmlns:a16="http://schemas.microsoft.com/office/drawing/2014/main" xmlns="" id="{5C0AFE98-D33C-46D1-B6D7-99FFB27212A2}"/>
              </a:ext>
            </a:extLst>
          </p:cNvPr>
          <p:cNvSpPr txBox="1"/>
          <p:nvPr/>
        </p:nvSpPr>
        <p:spPr>
          <a:xfrm>
            <a:off x="92939" y="1077333"/>
            <a:ext cx="4926644" cy="3046988"/>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chemeClr val="bg2"/>
                </a:solidFill>
                <a:effectLst/>
                <a:uLnTx/>
                <a:uFillTx/>
                <a:latin typeface="Arial" panose="020B0604020202020204" pitchFamily="34" charset="0"/>
                <a:ea typeface="Calibri" panose="020F0502020204030204" pitchFamily="34" charset="0"/>
                <a:cs typeface="+mn-cs"/>
              </a:rPr>
              <a:t>Module 1 : LES CONNAISSANCES DE BASE DU HANDICAP AU TRAVAIL</a:t>
            </a:r>
            <a:endParaRPr kumimoji="0" lang="fr-FR" sz="1400" b="0" i="0" u="none" strike="noStrike" kern="1200" cap="none" spc="0" normalizeH="0" baseline="0" noProof="0" dirty="0">
              <a:ln>
                <a:noFill/>
              </a:ln>
              <a:solidFill>
                <a:schemeClr val="bg2"/>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a:t>
            </a: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1ère partie : La réalité du handicap au travail</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Les représentations sur le handicap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Handicap ou HandicapS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2ème partie : Ce que dit la loi pour favoriser l’inclusion des travailleurs handicapés</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Le handicap, c’est quoi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Les points importants de la réforme de la loi du 5 septembre 2018</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3ème partie : Qui fait quoi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285750" marR="0" lvl="0" indent="-285750" algn="l" defTabSz="914400" rtl="0" eaLnBrk="1" fontAlgn="auto" latinLnBrk="0" hangingPunct="1">
              <a:lnSpc>
                <a:spcPct val="100000"/>
              </a:lnSpc>
              <a:spcBef>
                <a:spcPts val="0"/>
              </a:spcBef>
              <a:spcAft>
                <a:spcPts val="0"/>
              </a:spcAft>
              <a:buClrTx/>
              <a:buSzTx/>
              <a:buFontTx/>
              <a:buChar char="-"/>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Les acteurs du recrutement/intégration</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285750" marR="0" lvl="0" indent="-285750" algn="l" defTabSz="914400" rtl="0" eaLnBrk="1" fontAlgn="auto" latinLnBrk="0" hangingPunct="1">
              <a:lnSpc>
                <a:spcPct val="100000"/>
              </a:lnSpc>
              <a:spcBef>
                <a:spcPts val="0"/>
              </a:spcBef>
              <a:spcAft>
                <a:spcPts val="0"/>
              </a:spcAft>
              <a:buClrTx/>
              <a:buSzTx/>
              <a:buFontTx/>
              <a:buChar char="-"/>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Les acteurs du maintien/prévention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4ème partie : RQTH - démarches et éléments pour convaincre</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RQTH : un titre administratif</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Comment convaincre le salarié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p:txBody>
      </p:sp>
      <p:sp>
        <p:nvSpPr>
          <p:cNvPr id="10" name="ZoneTexte 9">
            <a:extLst>
              <a:ext uri="{FF2B5EF4-FFF2-40B4-BE49-F238E27FC236}">
                <a16:creationId xmlns:a16="http://schemas.microsoft.com/office/drawing/2014/main" xmlns="" id="{8204167C-F8D5-4B3A-A7C9-345BFF0F7BDD}"/>
              </a:ext>
            </a:extLst>
          </p:cNvPr>
          <p:cNvSpPr txBox="1"/>
          <p:nvPr/>
        </p:nvSpPr>
        <p:spPr>
          <a:xfrm>
            <a:off x="92939" y="4246896"/>
            <a:ext cx="4926644" cy="1846659"/>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chemeClr val="bg2"/>
                </a:solidFill>
                <a:effectLst/>
                <a:uLnTx/>
                <a:uFillTx/>
                <a:latin typeface="Arial" panose="020B0604020202020204" pitchFamily="34" charset="0"/>
                <a:ea typeface="Calibri" panose="020F0502020204030204" pitchFamily="34" charset="0"/>
                <a:cs typeface="+mn-cs"/>
              </a:rPr>
              <a:t>Module 2 :  FOCUS SUR LE MAINTIEN DANS L'EMPLOI</a:t>
            </a:r>
            <a:endParaRPr kumimoji="0" lang="fr-FR" sz="1400" b="0" i="0" u="none" strike="noStrike" kern="1200" cap="none" spc="0" normalizeH="0" baseline="0" noProof="0" dirty="0">
              <a:ln>
                <a:noFill/>
              </a:ln>
              <a:solidFill>
                <a:schemeClr val="bg2"/>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1ère partie :     Le maintien dans emploi</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De quoi parle-t-on ? Quels enjeux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Qui sont les acteurs mobilisables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Quelles sont les étapes clefs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2ème partie :     L’Agefiph</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L’Offre de Conseil et Accompagnement</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Les prestations et les aides financières</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fr-FR" sz="1000" b="0" i="0" u="none" strike="noStrike" kern="1200" cap="none" spc="0" normalizeH="0" baseline="0" noProof="0" dirty="0">
                <a:ln>
                  <a:noFill/>
                </a:ln>
                <a:solidFill>
                  <a:srgbClr val="1C1C1C"/>
                </a:solidFill>
                <a:effectLst/>
                <a:uLnTx/>
                <a:uFillTx/>
                <a:latin typeface="Arial" panose="020B0604020202020204" pitchFamily="34" charset="0"/>
                <a:ea typeface="Calibri" panose="020F0502020204030204" pitchFamily="34" charset="0"/>
                <a:cs typeface="+mn-cs"/>
              </a:rPr>
              <a:t>- Focus dispositifs de prévention de la désinsertion professionnelle</a:t>
            </a:r>
            <a:endParaRPr kumimoji="0" lang="fr-FR" sz="10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mn-cs"/>
            </a:endParaRPr>
          </a:p>
        </p:txBody>
      </p:sp>
      <p:sp>
        <p:nvSpPr>
          <p:cNvPr id="11" name="ZoneTexte 10">
            <a:extLst>
              <a:ext uri="{FF2B5EF4-FFF2-40B4-BE49-F238E27FC236}">
                <a16:creationId xmlns:a16="http://schemas.microsoft.com/office/drawing/2014/main" xmlns="" id="{8C1D06A1-4D42-4113-8A5E-A82FA6A65F68}"/>
              </a:ext>
            </a:extLst>
          </p:cNvPr>
          <p:cNvSpPr txBox="1"/>
          <p:nvPr/>
        </p:nvSpPr>
        <p:spPr>
          <a:xfrm>
            <a:off x="208543" y="112694"/>
            <a:ext cx="11123853" cy="1077218"/>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professionnalisation des Equipes régionales AKTO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Ateliers de professionnalisation </a:t>
            </a:r>
            <a:endPar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pic>
        <p:nvPicPr>
          <p:cNvPr id="14" name="Image 13">
            <a:extLst>
              <a:ext uri="{FF2B5EF4-FFF2-40B4-BE49-F238E27FC236}">
                <a16:creationId xmlns:a16="http://schemas.microsoft.com/office/drawing/2014/main" xmlns="" id="{8F29318F-96FF-4E6B-AFC8-BF4A9E009FBD}"/>
              </a:ext>
            </a:extLst>
          </p:cNvPr>
          <p:cNvPicPr>
            <a:picLocks noChangeAspect="1"/>
          </p:cNvPicPr>
          <p:nvPr/>
        </p:nvPicPr>
        <p:blipFill>
          <a:blip r:embed="rId3" cstate="print"/>
          <a:stretch>
            <a:fillRect/>
          </a:stretch>
        </p:blipFill>
        <p:spPr>
          <a:xfrm>
            <a:off x="5019583" y="761802"/>
            <a:ext cx="3219615" cy="1879697"/>
          </a:xfrm>
          <a:prstGeom prst="rect">
            <a:avLst/>
          </a:prstGeom>
        </p:spPr>
      </p:pic>
      <p:pic>
        <p:nvPicPr>
          <p:cNvPr id="16" name="Image 15">
            <a:extLst>
              <a:ext uri="{FF2B5EF4-FFF2-40B4-BE49-F238E27FC236}">
                <a16:creationId xmlns:a16="http://schemas.microsoft.com/office/drawing/2014/main" xmlns="" id="{F5A4A511-D90A-434B-B2EE-C79F0465213B}"/>
              </a:ext>
            </a:extLst>
          </p:cNvPr>
          <p:cNvPicPr>
            <a:picLocks noChangeAspect="1"/>
          </p:cNvPicPr>
          <p:nvPr/>
        </p:nvPicPr>
        <p:blipFill>
          <a:blip r:embed="rId4" cstate="print"/>
          <a:stretch>
            <a:fillRect/>
          </a:stretch>
        </p:blipFill>
        <p:spPr>
          <a:xfrm>
            <a:off x="5158585" y="4721372"/>
            <a:ext cx="2780688" cy="2019696"/>
          </a:xfrm>
          <a:prstGeom prst="rect">
            <a:avLst/>
          </a:prstGeom>
        </p:spPr>
      </p:pic>
      <p:sp>
        <p:nvSpPr>
          <p:cNvPr id="17" name="Bulle narrative : ronde 16">
            <a:extLst>
              <a:ext uri="{FF2B5EF4-FFF2-40B4-BE49-F238E27FC236}">
                <a16:creationId xmlns:a16="http://schemas.microsoft.com/office/drawing/2014/main" xmlns="" id="{D46F02CF-F48A-4BBC-BADC-3ABB29A8458C}"/>
              </a:ext>
            </a:extLst>
          </p:cNvPr>
          <p:cNvSpPr/>
          <p:nvPr/>
        </p:nvSpPr>
        <p:spPr>
          <a:xfrm>
            <a:off x="8874283" y="1280525"/>
            <a:ext cx="2736391" cy="1077219"/>
          </a:xfrm>
          <a:prstGeom prst="wedgeEllipseCallou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i="1" dirty="0"/>
              <a:t>J’ai maintenant des réflexes que je n’avais pas avant lorsque l’entreprise me parle d’une situation </a:t>
            </a:r>
          </a:p>
        </p:txBody>
      </p:sp>
      <p:sp>
        <p:nvSpPr>
          <p:cNvPr id="18" name="Bulle narrative : ronde 17">
            <a:extLst>
              <a:ext uri="{FF2B5EF4-FFF2-40B4-BE49-F238E27FC236}">
                <a16:creationId xmlns:a16="http://schemas.microsoft.com/office/drawing/2014/main" xmlns="" id="{57CE5DD6-5722-4407-A731-40E3A6B3F8FE}"/>
              </a:ext>
            </a:extLst>
          </p:cNvPr>
          <p:cNvSpPr/>
          <p:nvPr/>
        </p:nvSpPr>
        <p:spPr>
          <a:xfrm>
            <a:off x="9904288" y="4883059"/>
            <a:ext cx="2013733" cy="962937"/>
          </a:xfrm>
          <a:prstGeom prst="wedgeEllipseCallou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i="1" dirty="0"/>
              <a:t>Je l’aborde plus facilement avec l’entreprise ! </a:t>
            </a:r>
          </a:p>
        </p:txBody>
      </p:sp>
      <p:pic>
        <p:nvPicPr>
          <p:cNvPr id="19" name="Image 18">
            <a:extLst>
              <a:ext uri="{FF2B5EF4-FFF2-40B4-BE49-F238E27FC236}">
                <a16:creationId xmlns:a16="http://schemas.microsoft.com/office/drawing/2014/main" xmlns="" id="{3B0AEFE5-9121-4A89-A141-A27DDDCFB36B}"/>
              </a:ext>
            </a:extLst>
          </p:cNvPr>
          <p:cNvPicPr>
            <a:picLocks noChangeAspect="1"/>
          </p:cNvPicPr>
          <p:nvPr/>
        </p:nvPicPr>
        <p:blipFill>
          <a:blip r:embed="rId5" cstate="print"/>
          <a:stretch>
            <a:fillRect/>
          </a:stretch>
        </p:blipFill>
        <p:spPr>
          <a:xfrm>
            <a:off x="8092257" y="4776997"/>
            <a:ext cx="1659046" cy="1096799"/>
          </a:xfrm>
          <a:prstGeom prst="rect">
            <a:avLst/>
          </a:prstGeom>
        </p:spPr>
      </p:pic>
    </p:spTree>
    <p:extLst>
      <p:ext uri="{BB962C8B-B14F-4D97-AF65-F5344CB8AC3E}">
        <p14:creationId xmlns:p14="http://schemas.microsoft.com/office/powerpoint/2010/main" xmlns="" val="191868649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5</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208543" y="112694"/>
            <a:ext cx="10713457" cy="1077218"/>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professionnalisation des entreprises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Formation ESCAPE GAME Réussi’TH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pic>
        <p:nvPicPr>
          <p:cNvPr id="8" name="Image 7">
            <a:extLst>
              <a:ext uri="{FF2B5EF4-FFF2-40B4-BE49-F238E27FC236}">
                <a16:creationId xmlns:a16="http://schemas.microsoft.com/office/drawing/2014/main" xmlns="" id="{5B783506-C872-4E73-BF31-9BF30617A43E}"/>
              </a:ext>
            </a:extLst>
          </p:cNvPr>
          <p:cNvPicPr>
            <a:picLocks noChangeAspect="1"/>
          </p:cNvPicPr>
          <p:nvPr/>
        </p:nvPicPr>
        <p:blipFill>
          <a:blip r:embed="rId3" cstate="print"/>
          <a:stretch>
            <a:fillRect/>
          </a:stretch>
        </p:blipFill>
        <p:spPr>
          <a:xfrm>
            <a:off x="6176185" y="1635737"/>
            <a:ext cx="5687463" cy="2254983"/>
          </a:xfrm>
          <a:prstGeom prst="rect">
            <a:avLst/>
          </a:prstGeom>
        </p:spPr>
      </p:pic>
      <p:sp>
        <p:nvSpPr>
          <p:cNvPr id="9" name="ZoneTexte 8">
            <a:extLst>
              <a:ext uri="{FF2B5EF4-FFF2-40B4-BE49-F238E27FC236}">
                <a16:creationId xmlns:a16="http://schemas.microsoft.com/office/drawing/2014/main" xmlns="" id="{9878AA0E-1265-4124-8170-4C5830B180E8}"/>
              </a:ext>
            </a:extLst>
          </p:cNvPr>
          <p:cNvSpPr txBox="1"/>
          <p:nvPr/>
        </p:nvSpPr>
        <p:spPr>
          <a:xfrm>
            <a:off x="314960" y="1361440"/>
            <a:ext cx="5191760" cy="861774"/>
          </a:xfrm>
          <a:prstGeom prst="rect">
            <a:avLst/>
          </a:prstGeom>
          <a:noFill/>
        </p:spPr>
        <p:txBody>
          <a:bodyPr wrap="square" rtlCol="0">
            <a:spAutoFit/>
          </a:bodyPr>
          <a:lstStyle/>
          <a:p>
            <a:r>
              <a:rPr lang="fr-FR" sz="1400" b="1" u="sng" dirty="0"/>
              <a:t>Rappel des objectifs et du déroulé pédagogique</a:t>
            </a:r>
            <a:r>
              <a:rPr lang="fr-FR" sz="1400" b="1" dirty="0"/>
              <a:t>* </a:t>
            </a:r>
            <a:r>
              <a:rPr lang="fr-FR" sz="1400" dirty="0"/>
              <a:t>:  </a:t>
            </a:r>
          </a:p>
          <a:p>
            <a:endParaRPr lang="fr-FR" dirty="0"/>
          </a:p>
          <a:p>
            <a:endParaRPr lang="fr-FR" dirty="0"/>
          </a:p>
        </p:txBody>
      </p:sp>
      <p:pic>
        <p:nvPicPr>
          <p:cNvPr id="10" name="Image 9">
            <a:extLst>
              <a:ext uri="{FF2B5EF4-FFF2-40B4-BE49-F238E27FC236}">
                <a16:creationId xmlns:a16="http://schemas.microsoft.com/office/drawing/2014/main" xmlns="" id="{AD40A2D5-9947-417E-B25F-36C04D51D359}"/>
              </a:ext>
            </a:extLst>
          </p:cNvPr>
          <p:cNvPicPr>
            <a:picLocks noChangeAspect="1"/>
          </p:cNvPicPr>
          <p:nvPr/>
        </p:nvPicPr>
        <p:blipFill>
          <a:blip r:embed="rId4" cstate="print"/>
          <a:stretch>
            <a:fillRect/>
          </a:stretch>
        </p:blipFill>
        <p:spPr>
          <a:xfrm>
            <a:off x="389119" y="1953546"/>
            <a:ext cx="1659046" cy="1096799"/>
          </a:xfrm>
          <a:prstGeom prst="rect">
            <a:avLst/>
          </a:prstGeom>
        </p:spPr>
      </p:pic>
      <p:pic>
        <p:nvPicPr>
          <p:cNvPr id="11" name="Image 10">
            <a:extLst>
              <a:ext uri="{FF2B5EF4-FFF2-40B4-BE49-F238E27FC236}">
                <a16:creationId xmlns:a16="http://schemas.microsoft.com/office/drawing/2014/main" xmlns="" id="{E150BF2B-BAB1-4F88-8CAF-12D0994D9266}"/>
              </a:ext>
            </a:extLst>
          </p:cNvPr>
          <p:cNvPicPr>
            <a:picLocks noChangeAspect="1"/>
          </p:cNvPicPr>
          <p:nvPr/>
        </p:nvPicPr>
        <p:blipFill>
          <a:blip r:embed="rId5" cstate="print"/>
          <a:stretch>
            <a:fillRect/>
          </a:stretch>
        </p:blipFill>
        <p:spPr>
          <a:xfrm>
            <a:off x="327584" y="3429000"/>
            <a:ext cx="1530892" cy="957900"/>
          </a:xfrm>
          <a:prstGeom prst="rect">
            <a:avLst/>
          </a:prstGeom>
        </p:spPr>
      </p:pic>
      <p:pic>
        <p:nvPicPr>
          <p:cNvPr id="12" name="Image 11">
            <a:extLst>
              <a:ext uri="{FF2B5EF4-FFF2-40B4-BE49-F238E27FC236}">
                <a16:creationId xmlns:a16="http://schemas.microsoft.com/office/drawing/2014/main" xmlns="" id="{77660438-4220-4AFE-B389-1C2A6762EEE3}"/>
              </a:ext>
            </a:extLst>
          </p:cNvPr>
          <p:cNvPicPr>
            <a:picLocks noChangeAspect="1"/>
          </p:cNvPicPr>
          <p:nvPr/>
        </p:nvPicPr>
        <p:blipFill>
          <a:blip r:embed="rId6" cstate="print"/>
          <a:stretch>
            <a:fillRect/>
          </a:stretch>
        </p:blipFill>
        <p:spPr>
          <a:xfrm>
            <a:off x="327584" y="4786321"/>
            <a:ext cx="1518268" cy="1151628"/>
          </a:xfrm>
          <a:prstGeom prst="rect">
            <a:avLst/>
          </a:prstGeom>
        </p:spPr>
      </p:pic>
      <p:sp>
        <p:nvSpPr>
          <p:cNvPr id="13" name="ZoneTexte 12">
            <a:extLst>
              <a:ext uri="{FF2B5EF4-FFF2-40B4-BE49-F238E27FC236}">
                <a16:creationId xmlns:a16="http://schemas.microsoft.com/office/drawing/2014/main" xmlns="" id="{7C4E615D-FC44-499C-8E8E-49F2217F570F}"/>
              </a:ext>
            </a:extLst>
          </p:cNvPr>
          <p:cNvSpPr txBox="1"/>
          <p:nvPr/>
        </p:nvSpPr>
        <p:spPr>
          <a:xfrm>
            <a:off x="2227484" y="2086446"/>
            <a:ext cx="3099916" cy="523220"/>
          </a:xfrm>
          <a:prstGeom prst="rect">
            <a:avLst/>
          </a:prstGeom>
          <a:noFill/>
        </p:spPr>
        <p:txBody>
          <a:bodyPr wrap="square" rtlCol="0">
            <a:spAutoFit/>
          </a:bodyPr>
          <a:lstStyle/>
          <a:p>
            <a:r>
              <a:rPr lang="fr-FR" sz="1400" b="1" i="1" dirty="0"/>
              <a:t>Un escape Game digital </a:t>
            </a:r>
            <a:r>
              <a:rPr lang="fr-FR" sz="1400" i="1" dirty="0"/>
              <a:t>abordant les différents types de handicap </a:t>
            </a:r>
          </a:p>
        </p:txBody>
      </p:sp>
      <p:sp>
        <p:nvSpPr>
          <p:cNvPr id="14" name="ZoneTexte 13">
            <a:extLst>
              <a:ext uri="{FF2B5EF4-FFF2-40B4-BE49-F238E27FC236}">
                <a16:creationId xmlns:a16="http://schemas.microsoft.com/office/drawing/2014/main" xmlns="" id="{C3CEA2C4-7DE9-49C8-A9FA-8977C44951E0}"/>
              </a:ext>
            </a:extLst>
          </p:cNvPr>
          <p:cNvSpPr txBox="1"/>
          <p:nvPr/>
        </p:nvSpPr>
        <p:spPr>
          <a:xfrm>
            <a:off x="2197893" y="3323174"/>
            <a:ext cx="3308827" cy="1169551"/>
          </a:xfrm>
          <a:prstGeom prst="rect">
            <a:avLst/>
          </a:prstGeom>
          <a:noFill/>
        </p:spPr>
        <p:txBody>
          <a:bodyPr wrap="square" rtlCol="0">
            <a:spAutoFit/>
          </a:bodyPr>
          <a:lstStyle/>
          <a:p>
            <a:r>
              <a:rPr lang="fr-FR" sz="1400" b="1" i="1" dirty="0"/>
              <a:t>Des cas pratiques </a:t>
            </a:r>
            <a:r>
              <a:rPr lang="fr-FR" sz="1400" i="1" dirty="0"/>
              <a:t>pour mieux appréhender les situations de Maintien dans l’emploi, de recrutement, et les enjeux de la prévention de la désinsertion professionnelle….. </a:t>
            </a:r>
          </a:p>
        </p:txBody>
      </p:sp>
      <p:sp>
        <p:nvSpPr>
          <p:cNvPr id="15" name="ZoneTexte 14">
            <a:extLst>
              <a:ext uri="{FF2B5EF4-FFF2-40B4-BE49-F238E27FC236}">
                <a16:creationId xmlns:a16="http://schemas.microsoft.com/office/drawing/2014/main" xmlns="" id="{8140448C-9882-43AD-99F3-CF77BFF2AA35}"/>
              </a:ext>
            </a:extLst>
          </p:cNvPr>
          <p:cNvSpPr txBox="1"/>
          <p:nvPr/>
        </p:nvSpPr>
        <p:spPr>
          <a:xfrm>
            <a:off x="2197893" y="4786321"/>
            <a:ext cx="3129508" cy="738664"/>
          </a:xfrm>
          <a:prstGeom prst="rect">
            <a:avLst/>
          </a:prstGeom>
          <a:noFill/>
        </p:spPr>
        <p:txBody>
          <a:bodyPr wrap="square" rtlCol="0">
            <a:spAutoFit/>
          </a:bodyPr>
          <a:lstStyle/>
          <a:p>
            <a:r>
              <a:rPr lang="fr-FR" sz="1400" b="1" i="1" dirty="0"/>
              <a:t>Identifier les outils et acteurs ressources </a:t>
            </a:r>
            <a:r>
              <a:rPr lang="fr-FR" sz="1400" i="1" dirty="0"/>
              <a:t>à mobiliser en fonction des situations rencontrées </a:t>
            </a:r>
          </a:p>
        </p:txBody>
      </p:sp>
      <p:pic>
        <p:nvPicPr>
          <p:cNvPr id="16" name="Image 15">
            <a:extLst>
              <a:ext uri="{FF2B5EF4-FFF2-40B4-BE49-F238E27FC236}">
                <a16:creationId xmlns:a16="http://schemas.microsoft.com/office/drawing/2014/main" xmlns="" id="{BF1765C6-4EAC-4437-A887-95C25237CEEE}"/>
              </a:ext>
            </a:extLst>
          </p:cNvPr>
          <p:cNvPicPr>
            <a:picLocks noChangeAspect="1"/>
          </p:cNvPicPr>
          <p:nvPr/>
        </p:nvPicPr>
        <p:blipFill>
          <a:blip r:embed="rId7" cstate="print"/>
          <a:stretch>
            <a:fillRect/>
          </a:stretch>
        </p:blipFill>
        <p:spPr>
          <a:xfrm>
            <a:off x="6176185" y="4053840"/>
            <a:ext cx="1921335" cy="2754604"/>
          </a:xfrm>
          <a:prstGeom prst="rect">
            <a:avLst/>
          </a:prstGeom>
        </p:spPr>
      </p:pic>
      <p:sp>
        <p:nvSpPr>
          <p:cNvPr id="17" name="Flèche : droite 16">
            <a:extLst>
              <a:ext uri="{FF2B5EF4-FFF2-40B4-BE49-F238E27FC236}">
                <a16:creationId xmlns:a16="http://schemas.microsoft.com/office/drawing/2014/main" xmlns="" id="{BD1934ED-1FC5-47D1-98FF-9B8BB3195650}"/>
              </a:ext>
            </a:extLst>
          </p:cNvPr>
          <p:cNvSpPr/>
          <p:nvPr/>
        </p:nvSpPr>
        <p:spPr>
          <a:xfrm>
            <a:off x="5327400" y="5425337"/>
            <a:ext cx="646680" cy="402164"/>
          </a:xfrm>
          <a:prstGeom prst="right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ZoneTexte 17">
            <a:extLst>
              <a:ext uri="{FF2B5EF4-FFF2-40B4-BE49-F238E27FC236}">
                <a16:creationId xmlns:a16="http://schemas.microsoft.com/office/drawing/2014/main" xmlns="" id="{AC2BADFF-7BB4-4657-B1F2-8FA757A39610}"/>
              </a:ext>
            </a:extLst>
          </p:cNvPr>
          <p:cNvSpPr txBox="1"/>
          <p:nvPr/>
        </p:nvSpPr>
        <p:spPr>
          <a:xfrm>
            <a:off x="8165226" y="5445077"/>
            <a:ext cx="3749356" cy="523220"/>
          </a:xfrm>
          <a:prstGeom prst="rect">
            <a:avLst/>
          </a:prstGeom>
          <a:solidFill>
            <a:schemeClr val="bg2"/>
          </a:solidFill>
        </p:spPr>
        <p:txBody>
          <a:bodyPr wrap="square" rtlCol="0">
            <a:spAutoFit/>
          </a:bodyPr>
          <a:lstStyle/>
          <a:p>
            <a:pPr algn="ctr"/>
            <a:r>
              <a:rPr lang="fr-FR" sz="1400" dirty="0">
                <a:solidFill>
                  <a:schemeClr val="bg1"/>
                </a:solidFill>
              </a:rPr>
              <a:t>Fiche pratique remise à chaque participants sur les points essentiels de la formation </a:t>
            </a:r>
          </a:p>
        </p:txBody>
      </p:sp>
      <p:sp>
        <p:nvSpPr>
          <p:cNvPr id="19" name="ZoneTexte 18">
            <a:extLst>
              <a:ext uri="{FF2B5EF4-FFF2-40B4-BE49-F238E27FC236}">
                <a16:creationId xmlns:a16="http://schemas.microsoft.com/office/drawing/2014/main" xmlns="" id="{AE05DA6D-E13B-4EB9-B167-233D778CAF19}"/>
              </a:ext>
            </a:extLst>
          </p:cNvPr>
          <p:cNvSpPr txBox="1"/>
          <p:nvPr/>
        </p:nvSpPr>
        <p:spPr>
          <a:xfrm>
            <a:off x="111760" y="6395647"/>
            <a:ext cx="5730240" cy="307777"/>
          </a:xfrm>
          <a:prstGeom prst="rect">
            <a:avLst/>
          </a:prstGeom>
          <a:noFill/>
        </p:spPr>
        <p:txBody>
          <a:bodyPr wrap="square" rtlCol="0">
            <a:spAutoFit/>
          </a:bodyPr>
          <a:lstStyle/>
          <a:p>
            <a:r>
              <a:rPr lang="fr-FR" sz="1400" i="1" dirty="0"/>
              <a:t>Formation animée par AGS et ACOSENS*</a:t>
            </a:r>
          </a:p>
        </p:txBody>
      </p:sp>
      <p:sp>
        <p:nvSpPr>
          <p:cNvPr id="2" name="Légende : flèche vers le haut 1">
            <a:extLst>
              <a:ext uri="{FF2B5EF4-FFF2-40B4-BE49-F238E27FC236}">
                <a16:creationId xmlns:a16="http://schemas.microsoft.com/office/drawing/2014/main" xmlns="" id="{4C9BD5EC-B5E4-4916-81DE-4AB1916CAAE4}"/>
              </a:ext>
            </a:extLst>
          </p:cNvPr>
          <p:cNvSpPr/>
          <p:nvPr/>
        </p:nvSpPr>
        <p:spPr>
          <a:xfrm>
            <a:off x="8766985" y="3994401"/>
            <a:ext cx="2545433" cy="1159574"/>
          </a:xfrm>
          <a:prstGeom prst="upArrowCallou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t>Communication </a:t>
            </a:r>
          </a:p>
          <a:p>
            <a:pPr algn="ctr"/>
            <a:r>
              <a:rPr lang="fr-FR" sz="1400" dirty="0"/>
              <a:t>Site internet AKTO </a:t>
            </a:r>
          </a:p>
          <a:p>
            <a:pPr algn="ctr"/>
            <a:r>
              <a:rPr lang="fr-FR" sz="1400" dirty="0"/>
              <a:t>sur l’agenda AKTO</a:t>
            </a:r>
          </a:p>
        </p:txBody>
      </p:sp>
    </p:spTree>
    <p:extLst>
      <p:ext uri="{BB962C8B-B14F-4D97-AF65-F5344CB8AC3E}">
        <p14:creationId xmlns:p14="http://schemas.microsoft.com/office/powerpoint/2010/main" xmlns="" val="76960823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6</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208543" y="112694"/>
            <a:ext cx="10713457" cy="1077218"/>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professionnalisation des entreprises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Formation ESCAPE GAME Réussi’TH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20" name="Rectangle : coins arrondis 19">
            <a:extLst>
              <a:ext uri="{FF2B5EF4-FFF2-40B4-BE49-F238E27FC236}">
                <a16:creationId xmlns:a16="http://schemas.microsoft.com/office/drawing/2014/main" xmlns="" id="{75DD9CC9-B30F-46C3-97A7-6C2686D09693}"/>
              </a:ext>
            </a:extLst>
          </p:cNvPr>
          <p:cNvSpPr/>
          <p:nvPr/>
        </p:nvSpPr>
        <p:spPr>
          <a:xfrm>
            <a:off x="188566" y="1645187"/>
            <a:ext cx="5821816" cy="3245312"/>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prstClr val="white"/>
                </a:solidFill>
                <a:effectLst/>
                <a:uLnTx/>
                <a:uFillTx/>
                <a:latin typeface="Arial" panose="020B0604020202020204"/>
                <a:ea typeface="+mn-ea"/>
                <a:cs typeface="+mn-cs"/>
              </a:rPr>
              <a:t>7 sessions </a:t>
            </a:r>
            <a:r>
              <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rPr>
              <a:t>organisées en 2021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prstClr val="white"/>
                </a:solidFill>
                <a:effectLst/>
                <a:uLnTx/>
                <a:uFillTx/>
                <a:latin typeface="Arial" panose="020B0604020202020204"/>
                <a:ea typeface="+mn-ea"/>
                <a:cs typeface="+mn-cs"/>
              </a:rPr>
              <a:t>36 participants « entreprise » </a:t>
            </a:r>
            <a:r>
              <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rPr>
              <a:t>avec une représentation forte de la branche du TT, OF et Commerce de Gros</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prstClr val="white"/>
                </a:solidFill>
                <a:effectLst/>
                <a:uLnTx/>
                <a:uFillTx/>
                <a:latin typeface="Arial" panose="020B0604020202020204"/>
                <a:ea typeface="+mn-ea"/>
                <a:cs typeface="+mn-cs"/>
              </a:rPr>
              <a:t>9 sessions planifiées en 2022</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prstClr val="white"/>
                </a:solidFill>
                <a:effectLst/>
                <a:uLnTx/>
                <a:uFillTx/>
                <a:latin typeface="Arial" panose="020B0604020202020204"/>
                <a:ea typeface="+mn-ea"/>
                <a:cs typeface="+mn-cs"/>
              </a:rPr>
              <a:t>Taux de satisfaction : 4,8/5</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prstClr val="white"/>
                </a:solidFill>
                <a:effectLst/>
                <a:uLnTx/>
                <a:uFillTx/>
                <a:latin typeface="Arial" panose="020B0604020202020204"/>
                <a:ea typeface="+mn-ea"/>
                <a:cs typeface="+mn-cs"/>
              </a:rPr>
              <a:t>Les + : les échanges sur les cas concrets et l’Escape Game</a:t>
            </a:r>
            <a:r>
              <a:rPr kumimoji="0" lang="fr-FR" sz="1600" b="0" i="0" u="none" strike="noStrike" kern="1200" cap="none" spc="0" normalizeH="0" baseline="0" noProof="0" dirty="0">
                <a:ln>
                  <a:noFill/>
                </a:ln>
                <a:solidFill>
                  <a:prstClr val="white"/>
                </a:solidFill>
                <a:effectLst/>
                <a:uLnTx/>
                <a:uFillTx/>
                <a:latin typeface="Arial" panose="020B0604020202020204"/>
                <a:ea typeface="+mn-ea"/>
                <a:cs typeface="+mn-cs"/>
              </a:rPr>
              <a:t> </a:t>
            </a:r>
          </a:p>
        </p:txBody>
      </p:sp>
      <p:graphicFrame>
        <p:nvGraphicFramePr>
          <p:cNvPr id="7" name="Graphique 6">
            <a:extLst>
              <a:ext uri="{FF2B5EF4-FFF2-40B4-BE49-F238E27FC236}">
                <a16:creationId xmlns:a16="http://schemas.microsoft.com/office/drawing/2014/main" xmlns="" id="{AB447B3D-0742-44EB-A79C-A84667F70069}"/>
              </a:ext>
            </a:extLst>
          </p:cNvPr>
          <p:cNvGraphicFramePr/>
          <p:nvPr>
            <p:extLst>
              <p:ext uri="{D42A27DB-BD31-4B8C-83A1-F6EECF244321}">
                <p14:modId xmlns:p14="http://schemas.microsoft.com/office/powerpoint/2010/main" xmlns="" val="1593737578"/>
              </p:ext>
            </p:extLst>
          </p:nvPr>
        </p:nvGraphicFramePr>
        <p:xfrm>
          <a:off x="6096935" y="1645187"/>
          <a:ext cx="5906499" cy="4291792"/>
        </p:xfrm>
        <a:graphic>
          <a:graphicData uri="http://schemas.openxmlformats.org/drawingml/2006/chart">
            <c:chart xmlns:c="http://schemas.openxmlformats.org/drawingml/2006/chart" xmlns:r="http://schemas.openxmlformats.org/officeDocument/2006/relationships" r:id="rId3"/>
          </a:graphicData>
        </a:graphic>
      </p:graphicFrame>
      <p:sp>
        <p:nvSpPr>
          <p:cNvPr id="21" name="Bulle narrative : ronde 20">
            <a:extLst>
              <a:ext uri="{FF2B5EF4-FFF2-40B4-BE49-F238E27FC236}">
                <a16:creationId xmlns:a16="http://schemas.microsoft.com/office/drawing/2014/main" xmlns="" id="{66DE47A1-FC0D-4941-9566-18E79208ACFF}"/>
              </a:ext>
            </a:extLst>
          </p:cNvPr>
          <p:cNvSpPr/>
          <p:nvPr/>
        </p:nvSpPr>
        <p:spPr>
          <a:xfrm>
            <a:off x="667820" y="5077162"/>
            <a:ext cx="4633645" cy="1457202"/>
          </a:xfrm>
          <a:prstGeom prst="wedgeEllipseCallo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t>Merci ! L’Escape Game permet de "briser la glace" entre participants et nous mettre en situation. Les cas pratiques permettent de balayer un large panel de situations. </a:t>
            </a:r>
          </a:p>
        </p:txBody>
      </p:sp>
    </p:spTree>
    <p:extLst>
      <p:ext uri="{BB962C8B-B14F-4D97-AF65-F5344CB8AC3E}">
        <p14:creationId xmlns:p14="http://schemas.microsoft.com/office/powerpoint/2010/main" xmlns="" val="175165477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962B1D75-01FE-424A-B90E-EB7F53E295C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Espace réservé du contenu 2">
            <a:extLst>
              <a:ext uri="{FF2B5EF4-FFF2-40B4-BE49-F238E27FC236}">
                <a16:creationId xmlns:a16="http://schemas.microsoft.com/office/drawing/2014/main" xmlns="" id="{2A5AC463-B8AE-432A-A77A-A6E1D11828C8}"/>
              </a:ext>
            </a:extLst>
          </p:cNvPr>
          <p:cNvSpPr>
            <a:spLocks noGrp="1"/>
          </p:cNvSpPr>
          <p:nvPr>
            <p:ph idx="1"/>
          </p:nvPr>
        </p:nvSpPr>
        <p:spPr>
          <a:xfrm>
            <a:off x="137423" y="1103802"/>
            <a:ext cx="11126705" cy="422141"/>
          </a:xfrm>
        </p:spPr>
        <p:txBody>
          <a:bodyPr>
            <a:noAutofit/>
          </a:bodyPr>
          <a:lstStyle/>
          <a:p>
            <a:r>
              <a:rPr lang="fr-FR" sz="2400" dirty="0"/>
              <a:t>Objectifs et du déroulé pédagogique </a:t>
            </a:r>
          </a:p>
        </p:txBody>
      </p:sp>
      <p:sp>
        <p:nvSpPr>
          <p:cNvPr id="41" name="Espace réservé du numéro de diapositive 2">
            <a:extLst>
              <a:ext uri="{FF2B5EF4-FFF2-40B4-BE49-F238E27FC236}">
                <a16:creationId xmlns:a16="http://schemas.microsoft.com/office/drawing/2014/main" xmlns="" id="{B4066B6A-FEA9-46A5-A8DD-7C5B23F04D84}"/>
              </a:ext>
            </a:extLst>
          </p:cNvPr>
          <p:cNvSpPr txBox="1">
            <a:spLocks/>
          </p:cNvSpPr>
          <p:nvPr/>
        </p:nvSpPr>
        <p:spPr>
          <a:xfrm>
            <a:off x="9963448" y="6521993"/>
            <a:ext cx="318775" cy="365125"/>
          </a:xfrm>
          <a:prstGeom prst="rect">
            <a:avLst/>
          </a:prstGeom>
        </p:spPr>
        <p:txBody>
          <a:bodyPr vert="horz" lIns="91440" tIns="45720" rIns="91440" bIns="45720" rtlCol="0" anchor="ctr"/>
          <a:lstStyle>
            <a:defPPr>
              <a:defRPr lang="fr-F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0102064-2009-494B-9336-F0EBF709819B}" type="slidenum">
              <a:rPr kumimoji="0" lang="fr-FR"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fr-FR"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graphicFrame>
        <p:nvGraphicFramePr>
          <p:cNvPr id="14" name="Diagramme 13">
            <a:extLst>
              <a:ext uri="{FF2B5EF4-FFF2-40B4-BE49-F238E27FC236}">
                <a16:creationId xmlns:a16="http://schemas.microsoft.com/office/drawing/2014/main" xmlns="" id="{30DFBC15-9EAD-40CF-BF87-D3A56A8957DB}"/>
              </a:ext>
            </a:extLst>
          </p:cNvPr>
          <p:cNvGraphicFramePr/>
          <p:nvPr/>
        </p:nvGraphicFramePr>
        <p:xfrm>
          <a:off x="4161035" y="2150049"/>
          <a:ext cx="7856796" cy="257678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5" name="Rectangle : coins arrondis 14">
            <a:extLst>
              <a:ext uri="{FF2B5EF4-FFF2-40B4-BE49-F238E27FC236}">
                <a16:creationId xmlns:a16="http://schemas.microsoft.com/office/drawing/2014/main" xmlns="" id="{AA5D723F-2BD7-4004-BB26-AB2005669DAB}"/>
              </a:ext>
            </a:extLst>
          </p:cNvPr>
          <p:cNvSpPr/>
          <p:nvPr/>
        </p:nvSpPr>
        <p:spPr>
          <a:xfrm>
            <a:off x="4116936" y="4823248"/>
            <a:ext cx="1559328" cy="1949703"/>
          </a:xfrm>
          <a:prstGeom prst="roundRect">
            <a:avLst/>
          </a:prstGeom>
          <a:solidFill>
            <a:srgbClr val="E7E6E6"/>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Introduction par AKTO et les partenaires </a:t>
            </a:r>
            <a:r>
              <a:rPr kumimoji="0" lang="fr-FR" sz="1050" b="0" i="1" u="none" strike="noStrike" kern="0" cap="none" spc="0" normalizeH="0" baseline="0" noProof="0" dirty="0">
                <a:ln>
                  <a:noFill/>
                </a:ln>
                <a:solidFill>
                  <a:srgbClr val="1C1C1C"/>
                </a:solidFill>
                <a:effectLst/>
                <a:uLnTx/>
                <a:uFillTx/>
                <a:latin typeface="Calibri"/>
                <a:ea typeface="+mn-ea"/>
                <a:cs typeface="+mn-cs"/>
              </a:rPr>
              <a:t>(Cap emploi, Agefiph,  et autres prescripteurs de l’action)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50" b="0" i="1" u="none" strike="noStrike" kern="0" cap="none" spc="0" normalizeH="0" baseline="0" noProof="0" dirty="0">
              <a:ln>
                <a:noFill/>
              </a:ln>
              <a:solidFill>
                <a:srgbClr val="E7E6E6">
                  <a:lumMod val="25000"/>
                </a:srgbClr>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Association comme les autres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Témoignage d’une personne en situation de handicap</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50" b="0" i="1" u="none" strike="noStrike" kern="0" cap="none" spc="0" normalizeH="0" baseline="0" noProof="0" dirty="0">
              <a:ln>
                <a:noFill/>
              </a:ln>
              <a:solidFill>
                <a:srgbClr val="E7E6E6">
                  <a:lumMod val="25000"/>
                </a:srgbClr>
              </a:solidFill>
              <a:effectLst/>
              <a:uLnTx/>
              <a:uFillTx/>
              <a:latin typeface="Calibri"/>
              <a:ea typeface="+mn-ea"/>
              <a:cs typeface="+mn-cs"/>
            </a:endParaRPr>
          </a:p>
        </p:txBody>
      </p:sp>
      <p:sp>
        <p:nvSpPr>
          <p:cNvPr id="16" name="Rectangle : coins arrondis 15">
            <a:extLst>
              <a:ext uri="{FF2B5EF4-FFF2-40B4-BE49-F238E27FC236}">
                <a16:creationId xmlns:a16="http://schemas.microsoft.com/office/drawing/2014/main" xmlns="" id="{4FD684C8-A828-412F-AD06-2038C0CDCF44}"/>
              </a:ext>
            </a:extLst>
          </p:cNvPr>
          <p:cNvSpPr/>
          <p:nvPr/>
        </p:nvSpPr>
        <p:spPr>
          <a:xfrm>
            <a:off x="5791056" y="4823248"/>
            <a:ext cx="1399971" cy="738818"/>
          </a:xfrm>
          <a:prstGeom prst="roundRect">
            <a:avLst/>
          </a:prstGeom>
          <a:solidFill>
            <a:srgbClr val="E7E6E6"/>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Kialatok : Atelier cuisine</a:t>
            </a:r>
          </a:p>
        </p:txBody>
      </p:sp>
      <p:sp>
        <p:nvSpPr>
          <p:cNvPr id="17" name="Rectangle : coins arrondis 16">
            <a:extLst>
              <a:ext uri="{FF2B5EF4-FFF2-40B4-BE49-F238E27FC236}">
                <a16:creationId xmlns:a16="http://schemas.microsoft.com/office/drawing/2014/main" xmlns="" id="{85FBE570-DB52-4C52-ABB9-12EF19A879DC}"/>
              </a:ext>
            </a:extLst>
          </p:cNvPr>
          <p:cNvSpPr/>
          <p:nvPr/>
        </p:nvSpPr>
        <p:spPr>
          <a:xfrm>
            <a:off x="7222064" y="4801939"/>
            <a:ext cx="1559328" cy="1129830"/>
          </a:xfrm>
          <a:prstGeom prst="roundRect">
            <a:avLst/>
          </a:prstGeom>
          <a:solidFill>
            <a:srgbClr val="E7E6E6"/>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Intervention CAP EMPLOI</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Intervention association Comme les autres </a:t>
            </a:r>
          </a:p>
        </p:txBody>
      </p:sp>
      <p:sp>
        <p:nvSpPr>
          <p:cNvPr id="18" name="Rectangle : coins arrondis 17">
            <a:extLst>
              <a:ext uri="{FF2B5EF4-FFF2-40B4-BE49-F238E27FC236}">
                <a16:creationId xmlns:a16="http://schemas.microsoft.com/office/drawing/2014/main" xmlns="" id="{50FB59CB-6B49-46B7-A293-34BBE017D4FA}"/>
              </a:ext>
            </a:extLst>
          </p:cNvPr>
          <p:cNvSpPr/>
          <p:nvPr/>
        </p:nvSpPr>
        <p:spPr>
          <a:xfrm>
            <a:off x="8843465" y="4863716"/>
            <a:ext cx="1559329" cy="792426"/>
          </a:xfrm>
          <a:prstGeom prst="roundRect">
            <a:avLst/>
          </a:prstGeom>
          <a:solidFill>
            <a:srgbClr val="E7E6E6"/>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1C1C1C"/>
                </a:solidFill>
                <a:effectLst/>
                <a:uLnTx/>
                <a:uFillTx/>
                <a:latin typeface="Calibri"/>
                <a:ea typeface="+mn-ea"/>
                <a:cs typeface="+mn-cs"/>
              </a:rPr>
              <a:t>Intervention d’AKTO/partenaires/entreprises/expert métier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0" cap="none" spc="0" normalizeH="0" baseline="0" noProof="0" dirty="0">
              <a:ln>
                <a:noFill/>
              </a:ln>
              <a:solidFill>
                <a:srgbClr val="E7E6E6">
                  <a:lumMod val="25000"/>
                </a:srgbClr>
              </a:solidFill>
              <a:effectLst/>
              <a:uLnTx/>
              <a:uFillTx/>
              <a:latin typeface="Calibri"/>
              <a:ea typeface="+mn-ea"/>
              <a:cs typeface="+mn-cs"/>
            </a:endParaRPr>
          </a:p>
        </p:txBody>
      </p:sp>
      <p:sp>
        <p:nvSpPr>
          <p:cNvPr id="19" name="Rectangle : coins arrondis 18">
            <a:extLst>
              <a:ext uri="{FF2B5EF4-FFF2-40B4-BE49-F238E27FC236}">
                <a16:creationId xmlns:a16="http://schemas.microsoft.com/office/drawing/2014/main" xmlns="" id="{C590A5DB-4120-442D-A88F-77959E267D18}"/>
              </a:ext>
            </a:extLst>
          </p:cNvPr>
          <p:cNvSpPr/>
          <p:nvPr/>
        </p:nvSpPr>
        <p:spPr>
          <a:xfrm>
            <a:off x="10526941" y="4801939"/>
            <a:ext cx="1490890" cy="1082289"/>
          </a:xfrm>
          <a:prstGeom prst="roundRect">
            <a:avLst/>
          </a:prstGeom>
          <a:solidFill>
            <a:srgbClr val="E7E6E6"/>
          </a:solidFill>
          <a:ln w="1270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0" cap="none" spc="0" normalizeH="0" baseline="0" noProof="0" dirty="0">
                <a:ln>
                  <a:noFill/>
                </a:ln>
                <a:solidFill>
                  <a:srgbClr val="E7E6E6">
                    <a:lumMod val="25000"/>
                  </a:srgbClr>
                </a:solidFill>
                <a:effectLst/>
                <a:uLnTx/>
                <a:uFillTx/>
                <a:latin typeface="Calibri"/>
                <a:ea typeface="+mn-ea"/>
                <a:cs typeface="+mn-cs"/>
              </a:rPr>
              <a:t>La e-réputation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0" cap="none" spc="0" normalizeH="0" baseline="0" noProof="0" dirty="0">
              <a:ln>
                <a:noFill/>
              </a:ln>
              <a:solidFill>
                <a:srgbClr val="E7E6E6">
                  <a:lumMod val="25000"/>
                </a:srgbClr>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Bilan individuel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0" cap="none" spc="0" normalizeH="0" baseline="0" noProof="0" dirty="0">
                <a:ln>
                  <a:noFill/>
                </a:ln>
                <a:solidFill>
                  <a:srgbClr val="E7E6E6">
                    <a:lumMod val="25000"/>
                  </a:srgbClr>
                </a:solidFill>
                <a:effectLst/>
                <a:uLnTx/>
                <a:uFillTx/>
                <a:latin typeface="Calibri"/>
                <a:ea typeface="+mn-ea"/>
                <a:cs typeface="+mn-cs"/>
              </a:rPr>
              <a:t>Bilan de l’action</a:t>
            </a:r>
          </a:p>
        </p:txBody>
      </p:sp>
      <p:sp>
        <p:nvSpPr>
          <p:cNvPr id="20" name="ZoneTexte 19">
            <a:extLst>
              <a:ext uri="{FF2B5EF4-FFF2-40B4-BE49-F238E27FC236}">
                <a16:creationId xmlns:a16="http://schemas.microsoft.com/office/drawing/2014/main" xmlns="" id="{793B466F-35E2-4F84-B826-A334BDF2995D}"/>
              </a:ext>
            </a:extLst>
          </p:cNvPr>
          <p:cNvSpPr txBox="1"/>
          <p:nvPr/>
        </p:nvSpPr>
        <p:spPr>
          <a:xfrm>
            <a:off x="137423" y="67523"/>
            <a:ext cx="10713457" cy="1077218"/>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préparation du public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Retour sur le SAS Retour à l’emploi </a:t>
            </a:r>
            <a:endPar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7" name="ZoneTexte 6">
            <a:extLst>
              <a:ext uri="{FF2B5EF4-FFF2-40B4-BE49-F238E27FC236}">
                <a16:creationId xmlns:a16="http://schemas.microsoft.com/office/drawing/2014/main" xmlns="" id="{283AD9CA-81F4-46CD-9B36-0509457FDA03}"/>
              </a:ext>
            </a:extLst>
          </p:cNvPr>
          <p:cNvSpPr txBox="1"/>
          <p:nvPr/>
        </p:nvSpPr>
        <p:spPr>
          <a:xfrm>
            <a:off x="174169" y="1706344"/>
            <a:ext cx="3942767" cy="1446550"/>
          </a:xfrm>
          <a:prstGeom prst="rect">
            <a:avLst/>
          </a:prstGeom>
          <a:noFill/>
        </p:spPr>
        <p:txBody>
          <a:bodyPr wrap="square" rtlCol="0">
            <a:spAutoFit/>
          </a:bodyPr>
          <a:lstStyle/>
          <a:p>
            <a:r>
              <a:rPr lang="fr-FR" b="1" u="sng" dirty="0"/>
              <a:t>Objectifs : </a:t>
            </a:r>
          </a:p>
          <a:p>
            <a:endParaRPr lang="fr-FR" sz="1400" dirty="0"/>
          </a:p>
          <a:p>
            <a:r>
              <a:rPr lang="fr-FR" sz="1400" i="1" dirty="0"/>
              <a:t>Action intensive et collective de préparation à l’emploi portée par AKTO qui vise à </a:t>
            </a:r>
            <a:r>
              <a:rPr lang="fr-FR" sz="1400" b="1" i="1" dirty="0">
                <a:solidFill>
                  <a:schemeClr val="bg2"/>
                </a:solidFill>
              </a:rPr>
              <a:t>préparer les candidats à réintégrer le monde du travail</a:t>
            </a:r>
            <a:endParaRPr lang="fr-FR" sz="1400" i="1" dirty="0">
              <a:solidFill>
                <a:schemeClr val="bg2"/>
              </a:solidFill>
            </a:endParaRPr>
          </a:p>
        </p:txBody>
      </p:sp>
      <p:pic>
        <p:nvPicPr>
          <p:cNvPr id="23" name="Image 22">
            <a:extLst>
              <a:ext uri="{FF2B5EF4-FFF2-40B4-BE49-F238E27FC236}">
                <a16:creationId xmlns:a16="http://schemas.microsoft.com/office/drawing/2014/main" xmlns="" id="{253E588D-C212-4766-9ECC-F93301EC3EBC}"/>
              </a:ext>
            </a:extLst>
          </p:cNvPr>
          <p:cNvPicPr>
            <a:picLocks noChangeAspect="1"/>
          </p:cNvPicPr>
          <p:nvPr/>
        </p:nvPicPr>
        <p:blipFill>
          <a:blip r:embed="rId7" cstate="print"/>
          <a:stretch>
            <a:fillRect/>
          </a:stretch>
        </p:blipFill>
        <p:spPr>
          <a:xfrm>
            <a:off x="9963448" y="74764"/>
            <a:ext cx="1978870" cy="1978870"/>
          </a:xfrm>
          <a:prstGeom prst="rect">
            <a:avLst/>
          </a:prstGeom>
        </p:spPr>
      </p:pic>
      <p:pic>
        <p:nvPicPr>
          <p:cNvPr id="22" name="Image 21">
            <a:extLst>
              <a:ext uri="{FF2B5EF4-FFF2-40B4-BE49-F238E27FC236}">
                <a16:creationId xmlns:a16="http://schemas.microsoft.com/office/drawing/2014/main" xmlns="" id="{21AB0F21-649B-4BDE-9BAF-50AA70D7889B}"/>
              </a:ext>
            </a:extLst>
          </p:cNvPr>
          <p:cNvPicPr>
            <a:picLocks noChangeAspect="1"/>
          </p:cNvPicPr>
          <p:nvPr/>
        </p:nvPicPr>
        <p:blipFill>
          <a:blip r:embed="rId8" cstate="print"/>
          <a:stretch>
            <a:fillRect/>
          </a:stretch>
        </p:blipFill>
        <p:spPr>
          <a:xfrm>
            <a:off x="303419" y="4052069"/>
            <a:ext cx="3076575" cy="2652486"/>
          </a:xfrm>
          <a:prstGeom prst="rect">
            <a:avLst/>
          </a:prstGeom>
        </p:spPr>
      </p:pic>
      <p:sp>
        <p:nvSpPr>
          <p:cNvPr id="2" name="ZoneTexte 1">
            <a:extLst>
              <a:ext uri="{FF2B5EF4-FFF2-40B4-BE49-F238E27FC236}">
                <a16:creationId xmlns:a16="http://schemas.microsoft.com/office/drawing/2014/main" xmlns="" id="{9C692EF3-1171-4559-ACAE-3486FB7B56F2}"/>
              </a:ext>
            </a:extLst>
          </p:cNvPr>
          <p:cNvSpPr txBox="1"/>
          <p:nvPr/>
        </p:nvSpPr>
        <p:spPr>
          <a:xfrm>
            <a:off x="333375" y="3405738"/>
            <a:ext cx="3057525" cy="584775"/>
          </a:xfrm>
          <a:prstGeom prst="rect">
            <a:avLst/>
          </a:prstGeom>
          <a:solidFill>
            <a:schemeClr val="bg2"/>
          </a:solidFill>
        </p:spPr>
        <p:txBody>
          <a:bodyPr wrap="square" rtlCol="0">
            <a:spAutoFit/>
          </a:bodyPr>
          <a:lstStyle/>
          <a:p>
            <a:pPr algn="ctr"/>
            <a:r>
              <a:rPr lang="fr-FR" sz="1600" dirty="0"/>
              <a:t>Fiche de liaison entre AKTO et le prestataire </a:t>
            </a:r>
          </a:p>
        </p:txBody>
      </p:sp>
    </p:spTree>
    <p:extLst>
      <p:ext uri="{BB962C8B-B14F-4D97-AF65-F5344CB8AC3E}">
        <p14:creationId xmlns:p14="http://schemas.microsoft.com/office/powerpoint/2010/main" xmlns="" val="2126066604"/>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C4510367-488C-4594-A889-69CF4B220C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graphicFrame>
        <p:nvGraphicFramePr>
          <p:cNvPr id="6" name="Espace réservé du contenu 5">
            <a:extLst>
              <a:ext uri="{FF2B5EF4-FFF2-40B4-BE49-F238E27FC236}">
                <a16:creationId xmlns:a16="http://schemas.microsoft.com/office/drawing/2014/main" xmlns="" id="{0B0364A2-9B2B-4742-9788-1C3F03EF064C}"/>
              </a:ext>
            </a:extLst>
          </p:cNvPr>
          <p:cNvGraphicFramePr>
            <a:graphicFrameLocks noGrp="1"/>
          </p:cNvGraphicFramePr>
          <p:nvPr>
            <p:ph idx="1"/>
            <p:extLst>
              <p:ext uri="{D42A27DB-BD31-4B8C-83A1-F6EECF244321}">
                <p14:modId xmlns:p14="http://schemas.microsoft.com/office/powerpoint/2010/main" xmlns="" val="4009619881"/>
              </p:ext>
            </p:extLst>
          </p:nvPr>
        </p:nvGraphicFramePr>
        <p:xfrm>
          <a:off x="4522853" y="1092546"/>
          <a:ext cx="3822192" cy="205443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Graphique 6">
            <a:extLst>
              <a:ext uri="{FF2B5EF4-FFF2-40B4-BE49-F238E27FC236}">
                <a16:creationId xmlns:a16="http://schemas.microsoft.com/office/drawing/2014/main" xmlns="" id="{3D3F7FE3-DF9D-4553-8081-9826FDCCB8F6}"/>
              </a:ext>
            </a:extLst>
          </p:cNvPr>
          <p:cNvGraphicFramePr/>
          <p:nvPr>
            <p:extLst>
              <p:ext uri="{D42A27DB-BD31-4B8C-83A1-F6EECF244321}">
                <p14:modId xmlns:p14="http://schemas.microsoft.com/office/powerpoint/2010/main" xmlns="" val="2203883159"/>
              </p:ext>
            </p:extLst>
          </p:nvPr>
        </p:nvGraphicFramePr>
        <p:xfrm>
          <a:off x="8159821" y="1236431"/>
          <a:ext cx="4273278" cy="2614213"/>
        </p:xfrm>
        <a:graphic>
          <a:graphicData uri="http://schemas.openxmlformats.org/drawingml/2006/chart">
            <c:chart xmlns:c="http://schemas.openxmlformats.org/drawingml/2006/chart" xmlns:r="http://schemas.openxmlformats.org/officeDocument/2006/relationships" r:id="rId3"/>
          </a:graphicData>
        </a:graphic>
      </p:graphicFrame>
      <p:pic>
        <p:nvPicPr>
          <p:cNvPr id="10" name="Image 9">
            <a:extLst>
              <a:ext uri="{FF2B5EF4-FFF2-40B4-BE49-F238E27FC236}">
                <a16:creationId xmlns:a16="http://schemas.microsoft.com/office/drawing/2014/main" xmlns="" id="{D8355910-2D79-4F9C-9CFF-230D163991C4}"/>
              </a:ext>
            </a:extLst>
          </p:cNvPr>
          <p:cNvPicPr>
            <a:picLocks noChangeAspect="1"/>
          </p:cNvPicPr>
          <p:nvPr/>
        </p:nvPicPr>
        <p:blipFill>
          <a:blip r:embed="rId4" cstate="print"/>
          <a:stretch>
            <a:fillRect/>
          </a:stretch>
        </p:blipFill>
        <p:spPr>
          <a:xfrm>
            <a:off x="4213298" y="4089755"/>
            <a:ext cx="5010894" cy="1962413"/>
          </a:xfrm>
          <a:prstGeom prst="rect">
            <a:avLst/>
          </a:prstGeom>
        </p:spPr>
      </p:pic>
      <p:sp>
        <p:nvSpPr>
          <p:cNvPr id="11" name="Rectangle : coins arrondis 10">
            <a:extLst>
              <a:ext uri="{FF2B5EF4-FFF2-40B4-BE49-F238E27FC236}">
                <a16:creationId xmlns:a16="http://schemas.microsoft.com/office/drawing/2014/main" xmlns="" id="{7E966AE5-109C-4D1D-8447-3A1127F6D606}"/>
              </a:ext>
            </a:extLst>
          </p:cNvPr>
          <p:cNvSpPr/>
          <p:nvPr/>
        </p:nvSpPr>
        <p:spPr>
          <a:xfrm>
            <a:off x="5017565" y="3272141"/>
            <a:ext cx="2935582" cy="692453"/>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marR="0" lvl="0" indent="0" algn="l" defTabSz="914400" rtl="0" eaLnBrk="1" fontAlgn="auto" latinLnBrk="0" hangingPunct="1">
              <a:lnSpc>
                <a:spcPct val="107000"/>
              </a:lnSpc>
              <a:spcBef>
                <a:spcPts val="0"/>
              </a:spcBef>
              <a:spcAft>
                <a:spcPts val="800"/>
              </a:spcAft>
              <a:buClrTx/>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Times New Roman" panose="02020603050405020304" pitchFamily="18" charset="0"/>
              </a:rPr>
              <a:t>5 entreprises ont participé au job dating, 10 candidats présents, 25 entretiens réalisés</a:t>
            </a:r>
          </a:p>
        </p:txBody>
      </p:sp>
      <p:sp>
        <p:nvSpPr>
          <p:cNvPr id="12" name="Rectangle : coins arrondis 11">
            <a:extLst>
              <a:ext uri="{FF2B5EF4-FFF2-40B4-BE49-F238E27FC236}">
                <a16:creationId xmlns:a16="http://schemas.microsoft.com/office/drawing/2014/main" xmlns="" id="{AA593E3C-CE63-47F4-B424-13EFE1A8C87B}"/>
              </a:ext>
            </a:extLst>
          </p:cNvPr>
          <p:cNvSpPr/>
          <p:nvPr/>
        </p:nvSpPr>
        <p:spPr>
          <a:xfrm>
            <a:off x="9167042" y="3872083"/>
            <a:ext cx="2672533" cy="814217"/>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Times New Roman" panose="02020603050405020304" pitchFamily="18" charset="0"/>
              </a:rPr>
              <a:t>12 entretiens positifs, 6 entretiens mitigés, 3 entretiens négatifs, 4 ne correspondent </a:t>
            </a: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Times New Roman" panose="02020603050405020304" pitchFamily="18" charset="0"/>
              </a:rPr>
              <a:t>pas aux besoins de l’entreprise</a:t>
            </a:r>
          </a:p>
        </p:txBody>
      </p:sp>
      <p:sp>
        <p:nvSpPr>
          <p:cNvPr id="13" name="Rectangle : coins arrondis 12">
            <a:extLst>
              <a:ext uri="{FF2B5EF4-FFF2-40B4-BE49-F238E27FC236}">
                <a16:creationId xmlns:a16="http://schemas.microsoft.com/office/drawing/2014/main" xmlns="" id="{73BB68AE-1081-4330-8398-D483415194AA}"/>
              </a:ext>
            </a:extLst>
          </p:cNvPr>
          <p:cNvSpPr/>
          <p:nvPr/>
        </p:nvSpPr>
        <p:spPr>
          <a:xfrm>
            <a:off x="4569663" y="6110492"/>
            <a:ext cx="3831387" cy="639183"/>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Times New Roman" panose="02020603050405020304" pitchFamily="18" charset="0"/>
              </a:rPr>
              <a:t>Sur les 10 candidats bénéficiaires présents le jour du JOB DATING, 1 personne est enregistrée en situation d’insertion (Contrats de Travail Temporaire).</a:t>
            </a:r>
            <a:endParaRPr kumimoji="0" lang="fr-FR" sz="1200" b="0" i="0" u="none" strike="noStrike" kern="1200" cap="none" spc="0" normalizeH="0" baseline="0" noProof="0" dirty="0">
              <a:ln>
                <a:noFill/>
              </a:ln>
              <a:solidFill>
                <a:prstClr val="white"/>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sp>
        <p:nvSpPr>
          <p:cNvPr id="14" name="ZoneTexte 13">
            <a:extLst>
              <a:ext uri="{FF2B5EF4-FFF2-40B4-BE49-F238E27FC236}">
                <a16:creationId xmlns:a16="http://schemas.microsoft.com/office/drawing/2014/main" xmlns="" id="{3B59AF65-22FE-4C0B-A465-460BBAE1E287}"/>
              </a:ext>
            </a:extLst>
          </p:cNvPr>
          <p:cNvSpPr txBox="1"/>
          <p:nvPr/>
        </p:nvSpPr>
        <p:spPr>
          <a:xfrm>
            <a:off x="114064" y="108325"/>
            <a:ext cx="10713457" cy="1323439"/>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préparation du public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Retour sur le SAS Retour à l’emploi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Bilan insertion / Job dating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pic>
        <p:nvPicPr>
          <p:cNvPr id="15" name="Image 14">
            <a:extLst>
              <a:ext uri="{FF2B5EF4-FFF2-40B4-BE49-F238E27FC236}">
                <a16:creationId xmlns:a16="http://schemas.microsoft.com/office/drawing/2014/main" xmlns="" id="{4DA443B8-CF03-4377-B7BE-1312F4D27EFD}"/>
              </a:ext>
            </a:extLst>
          </p:cNvPr>
          <p:cNvPicPr>
            <a:picLocks noChangeAspect="1"/>
          </p:cNvPicPr>
          <p:nvPr/>
        </p:nvPicPr>
        <p:blipFill>
          <a:blip r:embed="rId5" cstate="print"/>
          <a:stretch>
            <a:fillRect/>
          </a:stretch>
        </p:blipFill>
        <p:spPr>
          <a:xfrm>
            <a:off x="279796" y="1330807"/>
            <a:ext cx="3567161" cy="1734036"/>
          </a:xfrm>
          <a:prstGeom prst="rect">
            <a:avLst/>
          </a:prstGeom>
        </p:spPr>
      </p:pic>
      <p:sp>
        <p:nvSpPr>
          <p:cNvPr id="16" name="Rectangle : coins arrondis 15">
            <a:extLst>
              <a:ext uri="{FF2B5EF4-FFF2-40B4-BE49-F238E27FC236}">
                <a16:creationId xmlns:a16="http://schemas.microsoft.com/office/drawing/2014/main" xmlns="" id="{AC453BB0-401B-437E-9CFC-3FDEB1A14D6D}"/>
              </a:ext>
            </a:extLst>
          </p:cNvPr>
          <p:cNvSpPr/>
          <p:nvPr/>
        </p:nvSpPr>
        <p:spPr>
          <a:xfrm>
            <a:off x="175378" y="3113813"/>
            <a:ext cx="3974427" cy="3671021"/>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1400" b="1" dirty="0">
                <a:solidFill>
                  <a:prstClr val="white"/>
                </a:solidFill>
                <a:latin typeface="Arial" panose="020B0604020202020204"/>
              </a:rPr>
              <a:t>1 SAS organisé en Grand Est avec : </a:t>
            </a:r>
          </a:p>
          <a:p>
            <a:pPr marL="285750" marR="0" lvl="0" indent="-285750"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400" dirty="0"/>
              <a:t>11 candidats </a:t>
            </a:r>
          </a:p>
          <a:p>
            <a:pPr marL="285750" marR="0" lvl="0" indent="-285750"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fr-FR" sz="1400" dirty="0"/>
              <a:t>5 entreprises partenaires interbranches (TT, restauration rapide, OF, et propreté) </a:t>
            </a:r>
          </a:p>
          <a:p>
            <a:pPr algn="just">
              <a:buClr>
                <a:srgbClr val="26606C"/>
              </a:buClr>
            </a:pPr>
            <a:r>
              <a:rPr lang="fr-FR" sz="1400" b="1" dirty="0">
                <a:solidFill>
                  <a:srgbClr val="26606C"/>
                </a:solidFill>
              </a:rPr>
              <a:t>Le retour exprimé par les entreprises a été </a:t>
            </a:r>
            <a:r>
              <a:rPr lang="fr-FR" sz="1400" b="1" u="sng" dirty="0">
                <a:solidFill>
                  <a:srgbClr val="26606C"/>
                </a:solidFill>
              </a:rPr>
              <a:t>très positif</a:t>
            </a:r>
            <a:r>
              <a:rPr lang="fr-FR" sz="1400" b="1" dirty="0">
                <a:solidFill>
                  <a:srgbClr val="26606C"/>
                </a:solidFill>
              </a:rPr>
              <a:t> </a:t>
            </a:r>
            <a:r>
              <a:rPr lang="fr-FR" sz="1400" dirty="0"/>
              <a:t>et plusieurs aspects ont été mis en avant dont notamment :</a:t>
            </a:r>
          </a:p>
          <a:p>
            <a:pPr marL="285750" lvl="0" indent="-285750" algn="just">
              <a:buClr>
                <a:srgbClr val="26606C"/>
              </a:buClr>
              <a:buFont typeface="Arial" panose="020B0604020202020204" pitchFamily="34" charset="0"/>
              <a:buChar char="•"/>
            </a:pPr>
            <a:r>
              <a:rPr lang="fr-FR" sz="1400" dirty="0"/>
              <a:t>La qualité des entretiens : Présentation des candidats, postures, savoirs-être…</a:t>
            </a:r>
          </a:p>
          <a:p>
            <a:pPr marL="285750" lvl="0" indent="-285750" algn="just">
              <a:buClr>
                <a:srgbClr val="26606C"/>
              </a:buClr>
              <a:buFont typeface="Arial" panose="020B0604020202020204" pitchFamily="34" charset="0"/>
              <a:buChar char="•"/>
            </a:pPr>
            <a:r>
              <a:rPr lang="fr-FR" sz="1400" dirty="0"/>
              <a:t>La présélection des candidats en lien avec leurs besoins </a:t>
            </a:r>
          </a:p>
          <a:p>
            <a:pPr marL="285750" lvl="0" indent="-285750" algn="just">
              <a:buClr>
                <a:srgbClr val="26606C"/>
              </a:buClr>
              <a:buFont typeface="Arial" panose="020B0604020202020204" pitchFamily="34" charset="0"/>
              <a:buChar char="•"/>
            </a:pPr>
            <a:endParaRPr lang="fr-FR" sz="1400" b="1" dirty="0"/>
          </a:p>
          <a:p>
            <a:pPr lvl="0" algn="just">
              <a:buClr>
                <a:srgbClr val="26606C"/>
              </a:buClr>
            </a:pPr>
            <a:r>
              <a:rPr lang="fr-FR" sz="1400" b="1" dirty="0"/>
              <a:t>1 SAS déjà planifié en 2022 en Nouvelle Aquitaine : du 24 au 28 janvier 2022</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208167650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9</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187213" y="7282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a:t>
            </a:r>
            <a:r>
              <a:rPr lang="fr-FR" sz="2400" b="1" dirty="0">
                <a:solidFill>
                  <a:srgbClr val="1D4851"/>
                </a:solidFill>
                <a:latin typeface="Arial" panose="020B0604020202020204"/>
                <a:cs typeface="Arial"/>
              </a:rPr>
              <a:t>préparation du public</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Les Outils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mobilisables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p>
        </p:txBody>
      </p:sp>
      <p:sp>
        <p:nvSpPr>
          <p:cNvPr id="25" name="ZoneTexte 24">
            <a:extLst>
              <a:ext uri="{FF2B5EF4-FFF2-40B4-BE49-F238E27FC236}">
                <a16:creationId xmlns:a16="http://schemas.microsoft.com/office/drawing/2014/main" xmlns="" id="{5851F973-B7B7-40FF-8F93-0848771ED4E0}"/>
              </a:ext>
            </a:extLst>
          </p:cNvPr>
          <p:cNvSpPr txBox="1"/>
          <p:nvPr/>
        </p:nvSpPr>
        <p:spPr>
          <a:xfrm>
            <a:off x="125017" y="1492039"/>
            <a:ext cx="3920083" cy="369333"/>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Autodiagnostic TH «  individu » </a:t>
            </a:r>
          </a:p>
        </p:txBody>
      </p:sp>
      <p:sp>
        <p:nvSpPr>
          <p:cNvPr id="26" name="ZoneTexte 25">
            <a:extLst>
              <a:ext uri="{FF2B5EF4-FFF2-40B4-BE49-F238E27FC236}">
                <a16:creationId xmlns:a16="http://schemas.microsoft.com/office/drawing/2014/main" xmlns="" id="{37744B50-F468-4578-BB73-55E87C460895}"/>
              </a:ext>
            </a:extLst>
          </p:cNvPr>
          <p:cNvSpPr txBox="1"/>
          <p:nvPr/>
        </p:nvSpPr>
        <p:spPr>
          <a:xfrm>
            <a:off x="64149" y="1758970"/>
            <a:ext cx="11971233" cy="923330"/>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1" i="0" u="none" strike="noStrike" kern="1200" cap="none" spc="0" normalizeH="0" baseline="0" noProof="0" dirty="0">
                <a:ln>
                  <a:noFill/>
                </a:ln>
                <a:solidFill>
                  <a:srgbClr val="00A79B"/>
                </a:solidFill>
                <a:effectLst/>
                <a:uLnTx/>
                <a:uFillTx/>
                <a:latin typeface="Arial" panose="020B0604020202020204"/>
                <a:ea typeface="+mn-ea"/>
                <a:cs typeface="Calibri" panose="020F0502020204030204" pitchFamily="34" charset="0"/>
              </a:rPr>
              <a:t>1 – L’AUTODIAGNOSTIC TH : </a:t>
            </a: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L’objectif est Identifier les besoins d’accompagnement, les besoins en compétences des individus et proposer des opportunités vers les secteurs porteurs sur le territoire. </a:t>
            </a: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pic>
        <p:nvPicPr>
          <p:cNvPr id="7" name="Image 6">
            <a:extLst>
              <a:ext uri="{FF2B5EF4-FFF2-40B4-BE49-F238E27FC236}">
                <a16:creationId xmlns:a16="http://schemas.microsoft.com/office/drawing/2014/main" xmlns="" id="{D5280625-4D3D-42C4-8FE7-BA72099C12BE}"/>
              </a:ext>
            </a:extLst>
          </p:cNvPr>
          <p:cNvPicPr>
            <a:picLocks noChangeAspect="1"/>
          </p:cNvPicPr>
          <p:nvPr/>
        </p:nvPicPr>
        <p:blipFill>
          <a:blip r:embed="rId3" cstate="print"/>
          <a:stretch>
            <a:fillRect/>
          </a:stretch>
        </p:blipFill>
        <p:spPr>
          <a:xfrm>
            <a:off x="8523459" y="154866"/>
            <a:ext cx="3481328" cy="1196042"/>
          </a:xfrm>
          <a:prstGeom prst="rect">
            <a:avLst/>
          </a:prstGeom>
        </p:spPr>
      </p:pic>
      <p:sp>
        <p:nvSpPr>
          <p:cNvPr id="2" name="ZoneTexte 1">
            <a:extLst>
              <a:ext uri="{FF2B5EF4-FFF2-40B4-BE49-F238E27FC236}">
                <a16:creationId xmlns:a16="http://schemas.microsoft.com/office/drawing/2014/main" xmlns="" id="{574B2142-F77D-4CE8-9462-D8AD09629C73}"/>
              </a:ext>
            </a:extLst>
          </p:cNvPr>
          <p:cNvSpPr txBox="1"/>
          <p:nvPr/>
        </p:nvSpPr>
        <p:spPr>
          <a:xfrm>
            <a:off x="84166" y="2364456"/>
            <a:ext cx="5685283" cy="58477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800" b="1" i="0" u="sng"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10 autodiagnostics ont été complétés en région Nouvelle Aquitaine  :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9" name="ZoneTexte 8">
            <a:extLst>
              <a:ext uri="{FF2B5EF4-FFF2-40B4-BE49-F238E27FC236}">
                <a16:creationId xmlns:a16="http://schemas.microsoft.com/office/drawing/2014/main" xmlns="" id="{229C7137-2773-40CB-9BA2-170147966B77}"/>
              </a:ext>
            </a:extLst>
          </p:cNvPr>
          <p:cNvSpPr txBox="1"/>
          <p:nvPr/>
        </p:nvSpPr>
        <p:spPr>
          <a:xfrm>
            <a:off x="125017" y="2582530"/>
            <a:ext cx="5822300" cy="1015663"/>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Les orientations ont été réalisées par : </a:t>
            </a:r>
          </a:p>
          <a:p>
            <a:pPr marL="742950" marR="0" lvl="1"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La Mission Locale pour 4 personnes, </a:t>
            </a:r>
          </a:p>
          <a:p>
            <a:pPr marL="742950" marR="0" lvl="1"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 Cap emploi pour 4 personnes, </a:t>
            </a:r>
          </a:p>
          <a:p>
            <a:pPr marL="742950" marR="0" lvl="1"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Les entreprises pour 2 personnes </a:t>
            </a:r>
          </a:p>
        </p:txBody>
      </p:sp>
      <p:sp>
        <p:nvSpPr>
          <p:cNvPr id="3" name="ZoneTexte 2">
            <a:extLst>
              <a:ext uri="{FF2B5EF4-FFF2-40B4-BE49-F238E27FC236}">
                <a16:creationId xmlns:a16="http://schemas.microsoft.com/office/drawing/2014/main" xmlns="" id="{689EEFF0-6BB2-45B1-8345-5FA4CCFF0520}"/>
              </a:ext>
            </a:extLst>
          </p:cNvPr>
          <p:cNvSpPr txBox="1"/>
          <p:nvPr/>
        </p:nvSpPr>
        <p:spPr>
          <a:xfrm>
            <a:off x="64149" y="3656146"/>
            <a:ext cx="11879770" cy="30469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Les principales difficultés rencontrées par rapport à leur problématique de santé sont : </a:t>
            </a:r>
          </a:p>
          <a:p>
            <a:pPr marL="171450" marR="0" lvl="0" indent="-171450" algn="l"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50% des publics évoquent le port de charge,</a:t>
            </a:r>
          </a:p>
          <a:p>
            <a:pPr marL="171450" marR="0" lvl="0" indent="-171450" algn="l"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Les personnes cumulent également avec le port de charge des difficultés à conserver la station debout prolongée, et une déclare en même temps avoir des difficultés à conserver la position assise et l’organisation de travail. </a:t>
            </a:r>
            <a:endParaRPr lang="fr-FR" sz="1200" dirty="0">
              <a:solidFill>
                <a:srgbClr val="1C1C1C"/>
              </a:solidFill>
              <a:latin typeface="Arial" panose="020B0604020202020204"/>
            </a:endParaRPr>
          </a:p>
          <a:p>
            <a:pPr marL="171450" marR="0" lvl="0" indent="-171450" algn="l"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Les postes occupés au départ sont multiples : ouvrier polyvalent, agent de propreté, serveuse en restauration, développeur web, assistant secrétaire</a:t>
            </a:r>
          </a:p>
          <a:p>
            <a:pPr marL="171450" marR="0" lvl="0" indent="-171450" algn="l"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Le suivi des ces positionnements sont en cours par l’équipe projet Réussi’TH en lien avec les conseillers, et les partenaires : </a:t>
            </a:r>
          </a:p>
          <a:p>
            <a:pPr marL="0" marR="0" lvl="0" indent="0" algn="l"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628650" lvl="1" indent="-171450">
              <a:buClr>
                <a:srgbClr val="00A79B"/>
              </a:buClr>
              <a:buFont typeface="Wingdings" panose="05000000000000000000" pitchFamily="2" charset="2"/>
              <a:buChar char="ü"/>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Mise en relation avec des opportunités emploi : </a:t>
            </a: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une personne a obtenu 3 mois de mission d’intérim et un CDI </a:t>
            </a:r>
          </a:p>
          <a:p>
            <a:pPr marL="628650" lvl="1" indent="-171450">
              <a:buClr>
                <a:srgbClr val="00A79B"/>
              </a:buClr>
              <a:buFont typeface="Wingdings" panose="05000000000000000000" pitchFamily="2" charset="2"/>
              <a:buChar char="ü"/>
            </a:pPr>
            <a:r>
              <a:rPr lang="fr-FR" sz="1200" dirty="0">
                <a:solidFill>
                  <a:srgbClr val="1C1C1C"/>
                </a:solidFill>
                <a:latin typeface="Arial" panose="020B0604020202020204"/>
              </a:rPr>
              <a:t>2 personnes sont positionnées sur le projet à venir :</a:t>
            </a:r>
            <a:r>
              <a:rPr lang="fr-FR" sz="1200" b="1" dirty="0">
                <a:solidFill>
                  <a:srgbClr val="1C1C1C"/>
                </a:solidFill>
                <a:latin typeface="Arial" panose="020B0604020202020204"/>
              </a:rPr>
              <a:t>AKTO ’orientation  </a:t>
            </a:r>
            <a:r>
              <a:rPr lang="fr-FR" sz="1200" dirty="0">
                <a:solidFill>
                  <a:srgbClr val="1C1C1C"/>
                </a:solidFill>
                <a:latin typeface="Arial" panose="020B0604020202020204"/>
              </a:rPr>
              <a:t>(Un parcours de formation sur lequel travaille l’équipe projet)</a:t>
            </a:r>
          </a:p>
          <a:p>
            <a:pPr marL="628650" lvl="1" indent="-171450">
              <a:buClr>
                <a:srgbClr val="00A79B"/>
              </a:buClr>
              <a:buFont typeface="Wingdings" panose="05000000000000000000" pitchFamily="2" charset="2"/>
              <a:buChar char="ü"/>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1 personne en attente </a:t>
            </a:r>
            <a:r>
              <a:rPr lang="fr-FR" sz="1200" dirty="0">
                <a:solidFill>
                  <a:srgbClr val="1C1C1C"/>
                </a:solidFill>
              </a:rPr>
              <a:t>ans </a:t>
            </a:r>
            <a:r>
              <a:rPr lang="fr-FR" sz="1200" b="1" dirty="0">
                <a:solidFill>
                  <a:srgbClr val="1C1C1C"/>
                </a:solidFill>
              </a:rPr>
              <a:t>d’un contrat d’apprentissage </a:t>
            </a:r>
          </a:p>
          <a:p>
            <a:pPr marL="628650" lvl="1" indent="-171450">
              <a:buClr>
                <a:srgbClr val="00A79B"/>
              </a:buClr>
              <a:buFont typeface="Wingdings" panose="05000000000000000000" pitchFamily="2" charset="2"/>
              <a:buChar char="ü"/>
            </a:pPr>
            <a:r>
              <a:rPr lang="fr-FR" sz="1200" b="1" dirty="0">
                <a:solidFill>
                  <a:srgbClr val="1C1C1C"/>
                </a:solidFill>
              </a:rPr>
              <a:t>Maintien dans l’emploi : parcours de formation le </a:t>
            </a: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cadre d’un CDPI et emploi </a:t>
            </a:r>
          </a:p>
          <a:p>
            <a:pPr marL="628650" lvl="1" indent="-171450">
              <a:buClr>
                <a:srgbClr val="00A79B"/>
              </a:buClr>
              <a:buFont typeface="Wingdings" panose="05000000000000000000" pitchFamily="2" charset="2"/>
              <a:buChar char="ü"/>
            </a:pPr>
            <a:r>
              <a:rPr lang="fr-FR" sz="1200" dirty="0">
                <a:solidFill>
                  <a:srgbClr val="1C1C1C"/>
                </a:solidFill>
                <a:latin typeface="Arial" panose="020B0604020202020204"/>
              </a:rPr>
              <a:t>1 personne a participé </a:t>
            </a:r>
            <a:r>
              <a:rPr lang="fr-FR" sz="1200" b="1" dirty="0">
                <a:solidFill>
                  <a:srgbClr val="1C1C1C"/>
                </a:solidFill>
                <a:latin typeface="Arial" panose="020B0604020202020204"/>
              </a:rPr>
              <a:t>au </a:t>
            </a:r>
            <a:r>
              <a:rPr lang="fr-FR" sz="1200" b="1" dirty="0" err="1">
                <a:solidFill>
                  <a:srgbClr val="1C1C1C"/>
                </a:solidFill>
                <a:latin typeface="Arial" panose="020B0604020202020204"/>
              </a:rPr>
              <a:t>duoday</a:t>
            </a:r>
            <a:r>
              <a:rPr lang="fr-FR" sz="1200" b="1" dirty="0">
                <a:solidFill>
                  <a:srgbClr val="1C1C1C"/>
                </a:solidFill>
                <a:latin typeface="Arial" panose="020B0604020202020204"/>
              </a:rPr>
              <a:t> </a:t>
            </a:r>
            <a:r>
              <a:rPr lang="fr-FR" sz="1200" dirty="0">
                <a:solidFill>
                  <a:srgbClr val="1C1C1C"/>
                </a:solidFill>
                <a:latin typeface="Arial" panose="020B0604020202020204"/>
              </a:rPr>
              <a:t>dans une entreprise adhérente à AKTO / en attente de propositions </a:t>
            </a:r>
          </a:p>
          <a:p>
            <a:pPr marL="628650" lvl="1" indent="-171450">
              <a:buClr>
                <a:srgbClr val="00A79B"/>
              </a:buClr>
              <a:buFont typeface="Wingdings" panose="05000000000000000000" pitchFamily="2" charset="2"/>
              <a:buChar char="ü"/>
            </a:pPr>
            <a:r>
              <a:rPr lang="fr-FR" sz="1200" dirty="0">
                <a:solidFill>
                  <a:srgbClr val="1C1C1C"/>
                </a:solidFill>
                <a:latin typeface="Arial" panose="020B0604020202020204"/>
              </a:rPr>
              <a:t>1 personne a été </a:t>
            </a:r>
            <a:r>
              <a:rPr lang="fr-FR" sz="1200" b="1" dirty="0">
                <a:solidFill>
                  <a:srgbClr val="1C1C1C"/>
                </a:solidFill>
                <a:latin typeface="Arial" panose="020B0604020202020204"/>
              </a:rPr>
              <a:t>orientée vers le Cap emploi </a:t>
            </a:r>
            <a:r>
              <a:rPr lang="fr-FR" sz="1200" dirty="0">
                <a:solidFill>
                  <a:srgbClr val="1C1C1C"/>
                </a:solidFill>
                <a:latin typeface="Arial" panose="020B0604020202020204"/>
              </a:rPr>
              <a:t>(problématique de santé/projet professionnel) </a:t>
            </a:r>
          </a:p>
          <a:p>
            <a:pPr marL="628650" lvl="1" indent="-171450">
              <a:buClr>
                <a:srgbClr val="00A79B"/>
              </a:buClr>
              <a:buFont typeface="Wingdings" panose="05000000000000000000" pitchFamily="2" charset="2"/>
              <a:buChar char="ü"/>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rPr>
              <a:t>1 personne n’a pas pu être accompagnée </a:t>
            </a:r>
            <a:r>
              <a:rPr lang="fr-FR" sz="1200" dirty="0">
                <a:solidFill>
                  <a:srgbClr val="1C1C1C"/>
                </a:solidFill>
                <a:latin typeface="Arial" panose="020B0604020202020204"/>
              </a:rPr>
              <a:t>car son état de santé s’est aggravé </a:t>
            </a: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990954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10</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187213" y="7282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mobilisation des entreprises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Les Outils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mobilisables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p>
        </p:txBody>
      </p:sp>
      <p:sp>
        <p:nvSpPr>
          <p:cNvPr id="25" name="ZoneTexte 24">
            <a:extLst>
              <a:ext uri="{FF2B5EF4-FFF2-40B4-BE49-F238E27FC236}">
                <a16:creationId xmlns:a16="http://schemas.microsoft.com/office/drawing/2014/main" xmlns="" id="{5851F973-B7B7-40FF-8F93-0848771ED4E0}"/>
              </a:ext>
            </a:extLst>
          </p:cNvPr>
          <p:cNvSpPr txBox="1"/>
          <p:nvPr/>
        </p:nvSpPr>
        <p:spPr>
          <a:xfrm>
            <a:off x="156617" y="1633169"/>
            <a:ext cx="5474270"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Autodiagnostic TH «  </a:t>
            </a:r>
            <a:r>
              <a:rPr lang="fr-FR" b="1" dirty="0">
                <a:solidFill>
                  <a:prstClr val="white"/>
                </a:solidFill>
                <a:latin typeface="Arial" panose="020B0604020202020204"/>
                <a:cs typeface="Calibri" panose="020F0502020204030204" pitchFamily="34" charset="0"/>
              </a:rPr>
              <a:t>e</a:t>
            </a:r>
            <a:r>
              <a:rPr kumimoji="0" lang="fr-FR" sz="1800" b="1" i="0" u="none" strike="noStrike" kern="1200" cap="none" spc="0" normalizeH="0" baseline="0" noProof="0" dirty="0" err="1">
                <a:ln>
                  <a:noFill/>
                </a:ln>
                <a:solidFill>
                  <a:prstClr val="white"/>
                </a:solidFill>
                <a:effectLst/>
                <a:uLnTx/>
                <a:uFillTx/>
                <a:latin typeface="Arial" panose="020B0604020202020204"/>
                <a:ea typeface="+mn-ea"/>
                <a:cs typeface="Calibri" panose="020F0502020204030204" pitchFamily="34" charset="0"/>
              </a:rPr>
              <a:t>ntreprise</a:t>
            </a: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 » </a:t>
            </a:r>
            <a:r>
              <a:rPr lang="fr-FR" b="1" dirty="0">
                <a:solidFill>
                  <a:prstClr val="white"/>
                </a:solidFill>
                <a:latin typeface="Arial" panose="020B0604020202020204"/>
                <a:cs typeface="Calibri" panose="020F0502020204030204" pitchFamily="34" charset="0"/>
              </a:rPr>
              <a:t>: </a:t>
            </a: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A renforcer ! </a:t>
            </a:r>
          </a:p>
        </p:txBody>
      </p:sp>
      <p:sp>
        <p:nvSpPr>
          <p:cNvPr id="26" name="ZoneTexte 25">
            <a:extLst>
              <a:ext uri="{FF2B5EF4-FFF2-40B4-BE49-F238E27FC236}">
                <a16:creationId xmlns:a16="http://schemas.microsoft.com/office/drawing/2014/main" xmlns="" id="{37744B50-F468-4578-BB73-55E87C460895}"/>
              </a:ext>
            </a:extLst>
          </p:cNvPr>
          <p:cNvSpPr txBox="1"/>
          <p:nvPr/>
        </p:nvSpPr>
        <p:spPr>
          <a:xfrm>
            <a:off x="64149" y="2002502"/>
            <a:ext cx="11971233" cy="98488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1" i="0" u="none" strike="noStrike" kern="1200" cap="none" spc="0" normalizeH="0" baseline="0" noProof="0" dirty="0">
                <a:ln>
                  <a:noFill/>
                </a:ln>
                <a:solidFill>
                  <a:schemeClr val="bg2"/>
                </a:solidFill>
                <a:effectLst/>
                <a:uLnTx/>
                <a:uFillTx/>
                <a:latin typeface="Arial" panose="020B0604020202020204"/>
                <a:ea typeface="+mn-ea"/>
                <a:cs typeface="Calibri" panose="020F0502020204030204" pitchFamily="34" charset="0"/>
              </a:rPr>
              <a:t>1 – </a:t>
            </a:r>
            <a:r>
              <a:rPr lang="fr-FR" sz="1200" b="1" dirty="0">
                <a:solidFill>
                  <a:schemeClr val="bg2"/>
                </a:solidFill>
                <a:latin typeface="Arial" panose="020B0604020202020204"/>
                <a:cs typeface="Calibri" panose="020F0502020204030204" pitchFamily="34" charset="0"/>
              </a:rPr>
              <a:t>L’AUTODIAGNOSTIC TH : </a:t>
            </a:r>
            <a:r>
              <a:rPr lang="fr-FR" sz="1200" dirty="0">
                <a:solidFill>
                  <a:srgbClr val="1C1C1C"/>
                </a:solidFill>
                <a:latin typeface="Arial" panose="020B0604020202020204"/>
                <a:cs typeface="Calibri" panose="020F0502020204030204" pitchFamily="34" charset="0"/>
              </a:rPr>
              <a:t>L’objectif est </a:t>
            </a: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Identifier les besoins d’accompagnement, les besoins en compétences des entreprises et les mobiliser sur le projet Réussi’TH. </a:t>
            </a: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pic>
        <p:nvPicPr>
          <p:cNvPr id="7" name="Image 6">
            <a:extLst>
              <a:ext uri="{FF2B5EF4-FFF2-40B4-BE49-F238E27FC236}">
                <a16:creationId xmlns:a16="http://schemas.microsoft.com/office/drawing/2014/main" xmlns="" id="{D5280625-4D3D-42C4-8FE7-BA72099C12BE}"/>
              </a:ext>
            </a:extLst>
          </p:cNvPr>
          <p:cNvPicPr>
            <a:picLocks noChangeAspect="1"/>
          </p:cNvPicPr>
          <p:nvPr/>
        </p:nvPicPr>
        <p:blipFill>
          <a:blip r:embed="rId3" cstate="print"/>
          <a:stretch>
            <a:fillRect/>
          </a:stretch>
        </p:blipFill>
        <p:spPr>
          <a:xfrm>
            <a:off x="8523459" y="154866"/>
            <a:ext cx="3481328" cy="1196042"/>
          </a:xfrm>
          <a:prstGeom prst="rect">
            <a:avLst/>
          </a:prstGeom>
        </p:spPr>
      </p:pic>
      <p:sp>
        <p:nvSpPr>
          <p:cNvPr id="2" name="ZoneTexte 1">
            <a:extLst>
              <a:ext uri="{FF2B5EF4-FFF2-40B4-BE49-F238E27FC236}">
                <a16:creationId xmlns:a16="http://schemas.microsoft.com/office/drawing/2014/main" xmlns="" id="{574B2142-F77D-4CE8-9462-D8AD09629C73}"/>
              </a:ext>
            </a:extLst>
          </p:cNvPr>
          <p:cNvSpPr txBox="1"/>
          <p:nvPr/>
        </p:nvSpPr>
        <p:spPr>
          <a:xfrm>
            <a:off x="125017" y="2533731"/>
            <a:ext cx="5685283" cy="954107"/>
          </a:xfrm>
          <a:prstGeom prst="rect">
            <a:avLst/>
          </a:prstGeom>
          <a:noFill/>
        </p:spPr>
        <p:txBody>
          <a:bodyPr wrap="square" rtlCol="0">
            <a:spAutoFit/>
          </a:bodyPr>
          <a:lstStyle/>
          <a:p>
            <a:pPr algn="just"/>
            <a:endParaRPr lang="fr-FR" sz="800" b="1" u="sng" dirty="0">
              <a:solidFill>
                <a:srgbClr val="26606C"/>
              </a:solidFill>
            </a:endParaRPr>
          </a:p>
          <a:p>
            <a:pPr algn="just"/>
            <a:r>
              <a:rPr lang="fr-FR" sz="1200" b="1" dirty="0"/>
              <a:t>94 autodiagnostics ont été complétés par les entreprises : </a:t>
            </a:r>
          </a:p>
          <a:p>
            <a:pPr algn="just"/>
            <a:endParaRPr lang="fr-FR" sz="1200" dirty="0"/>
          </a:p>
          <a:p>
            <a:pPr marL="171450" indent="-171450" algn="just">
              <a:buClr>
                <a:schemeClr val="bg2"/>
              </a:buClr>
              <a:buFont typeface="Wingdings" panose="05000000000000000000" pitchFamily="2" charset="2"/>
              <a:buChar char="Ø"/>
            </a:pPr>
            <a:r>
              <a:rPr lang="fr-FR" sz="1200" dirty="0"/>
              <a:t>72% d’entres elles sont soumises à l’obligation d’emploi et 32% ont un référent Handicap : </a:t>
            </a:r>
          </a:p>
        </p:txBody>
      </p:sp>
      <p:graphicFrame>
        <p:nvGraphicFramePr>
          <p:cNvPr id="8" name="Graphique 7">
            <a:extLst>
              <a:ext uri="{FF2B5EF4-FFF2-40B4-BE49-F238E27FC236}">
                <a16:creationId xmlns:a16="http://schemas.microsoft.com/office/drawing/2014/main" xmlns="" id="{BE8CEDC9-7ABD-4462-AD1B-8EBB7F7B8868}"/>
              </a:ext>
            </a:extLst>
          </p:cNvPr>
          <p:cNvGraphicFramePr/>
          <p:nvPr>
            <p:extLst>
              <p:ext uri="{D42A27DB-BD31-4B8C-83A1-F6EECF244321}">
                <p14:modId xmlns:p14="http://schemas.microsoft.com/office/powerpoint/2010/main" xmlns="" val="2055484690"/>
              </p:ext>
            </p:extLst>
          </p:nvPr>
        </p:nvGraphicFramePr>
        <p:xfrm>
          <a:off x="156616" y="3584974"/>
          <a:ext cx="5387325" cy="2101089"/>
        </p:xfrm>
        <a:graphic>
          <a:graphicData uri="http://schemas.openxmlformats.org/drawingml/2006/chart">
            <c:chart xmlns:c="http://schemas.openxmlformats.org/drawingml/2006/chart" xmlns:r="http://schemas.openxmlformats.org/officeDocument/2006/relationships" r:id="rId4"/>
          </a:graphicData>
        </a:graphic>
      </p:graphicFrame>
      <p:sp>
        <p:nvSpPr>
          <p:cNvPr id="9" name="ZoneTexte 8">
            <a:extLst>
              <a:ext uri="{FF2B5EF4-FFF2-40B4-BE49-F238E27FC236}">
                <a16:creationId xmlns:a16="http://schemas.microsoft.com/office/drawing/2014/main" xmlns="" id="{229C7137-2773-40CB-9BA2-170147966B77}"/>
              </a:ext>
            </a:extLst>
          </p:cNvPr>
          <p:cNvSpPr txBox="1"/>
          <p:nvPr/>
        </p:nvSpPr>
        <p:spPr>
          <a:xfrm>
            <a:off x="125017" y="5645413"/>
            <a:ext cx="5822300" cy="830997"/>
          </a:xfrm>
          <a:prstGeom prst="rect">
            <a:avLst/>
          </a:prstGeom>
          <a:noFill/>
        </p:spPr>
        <p:txBody>
          <a:bodyPr wrap="square" rtlCol="0">
            <a:spAutoFit/>
          </a:bodyPr>
          <a:lstStyle/>
          <a:p>
            <a:pPr algn="just"/>
            <a:r>
              <a:rPr lang="fr-FR" sz="1200" dirty="0"/>
              <a:t> </a:t>
            </a:r>
          </a:p>
          <a:p>
            <a:pPr marL="285750" indent="-285750" algn="just">
              <a:buClr>
                <a:schemeClr val="bg2"/>
              </a:buClr>
              <a:buFont typeface="Wingdings" panose="05000000000000000000" pitchFamily="2" charset="2"/>
              <a:buChar char="ü"/>
            </a:pPr>
            <a:r>
              <a:rPr lang="fr-FR" sz="1200" dirty="0"/>
              <a:t>81% entreprises ont répondu avoir déjà recruté des PH </a:t>
            </a:r>
          </a:p>
          <a:p>
            <a:pPr marL="285750" indent="-285750" algn="just">
              <a:buClr>
                <a:schemeClr val="bg2"/>
              </a:buClr>
              <a:buFont typeface="Wingdings" panose="05000000000000000000" pitchFamily="2" charset="2"/>
              <a:buChar char="ü"/>
            </a:pPr>
            <a:r>
              <a:rPr lang="fr-FR" sz="1200" dirty="0"/>
              <a:t>56% entreprises ont répondu avoir déjà rencontré des problématiques de maintien dans l’emploi de salariés</a:t>
            </a:r>
          </a:p>
        </p:txBody>
      </p:sp>
      <p:graphicFrame>
        <p:nvGraphicFramePr>
          <p:cNvPr id="12" name="Graphique 11">
            <a:extLst>
              <a:ext uri="{FF2B5EF4-FFF2-40B4-BE49-F238E27FC236}">
                <a16:creationId xmlns:a16="http://schemas.microsoft.com/office/drawing/2014/main" xmlns="" id="{38B87C9F-C677-4C2F-B9B0-184C6D7103C6}"/>
              </a:ext>
            </a:extLst>
          </p:cNvPr>
          <p:cNvGraphicFramePr/>
          <p:nvPr>
            <p:extLst>
              <p:ext uri="{D42A27DB-BD31-4B8C-83A1-F6EECF244321}">
                <p14:modId xmlns:p14="http://schemas.microsoft.com/office/powerpoint/2010/main" xmlns="" val="653449717"/>
              </p:ext>
            </p:extLst>
          </p:nvPr>
        </p:nvGraphicFramePr>
        <p:xfrm>
          <a:off x="5630887" y="2500207"/>
          <a:ext cx="6583908" cy="2682735"/>
        </p:xfrm>
        <a:graphic>
          <a:graphicData uri="http://schemas.openxmlformats.org/drawingml/2006/chart">
            <c:chart xmlns:c="http://schemas.openxmlformats.org/drawingml/2006/chart" xmlns:r="http://schemas.openxmlformats.org/officeDocument/2006/relationships" r:id="rId5"/>
          </a:graphicData>
        </a:graphic>
      </p:graphicFrame>
      <p:sp>
        <p:nvSpPr>
          <p:cNvPr id="15" name="ZoneTexte 14">
            <a:extLst>
              <a:ext uri="{FF2B5EF4-FFF2-40B4-BE49-F238E27FC236}">
                <a16:creationId xmlns:a16="http://schemas.microsoft.com/office/drawing/2014/main" xmlns="" id="{E2E74F2E-F1C8-40DD-B5CD-281F0CA896D7}"/>
              </a:ext>
            </a:extLst>
          </p:cNvPr>
          <p:cNvSpPr txBox="1"/>
          <p:nvPr/>
        </p:nvSpPr>
        <p:spPr>
          <a:xfrm>
            <a:off x="5947317" y="5170587"/>
            <a:ext cx="5822300" cy="276999"/>
          </a:xfrm>
          <a:prstGeom prst="rect">
            <a:avLst/>
          </a:prstGeom>
          <a:noFill/>
        </p:spPr>
        <p:txBody>
          <a:bodyPr wrap="square" rtlCol="0">
            <a:spAutoFit/>
          </a:bodyPr>
          <a:lstStyle/>
          <a:p>
            <a:pPr marL="171450" indent="-171450" algn="just">
              <a:buClr>
                <a:schemeClr val="bg2"/>
              </a:buClr>
              <a:buFont typeface="Wingdings" panose="05000000000000000000" pitchFamily="2" charset="2"/>
              <a:buChar char="ü"/>
            </a:pPr>
            <a:r>
              <a:rPr lang="fr-FR" sz="1200" dirty="0"/>
              <a:t>43% d’entres elles ont déjà été amenées à réaliser une adaptation de poste </a:t>
            </a:r>
          </a:p>
        </p:txBody>
      </p:sp>
      <p:sp>
        <p:nvSpPr>
          <p:cNvPr id="16" name="ZoneTexte 15">
            <a:extLst>
              <a:ext uri="{FF2B5EF4-FFF2-40B4-BE49-F238E27FC236}">
                <a16:creationId xmlns:a16="http://schemas.microsoft.com/office/drawing/2014/main" xmlns="" id="{1A52D758-B9C7-4832-8AFD-EAD8F8A539D9}"/>
              </a:ext>
            </a:extLst>
          </p:cNvPr>
          <p:cNvSpPr txBox="1"/>
          <p:nvPr/>
        </p:nvSpPr>
        <p:spPr>
          <a:xfrm>
            <a:off x="5947317" y="5633058"/>
            <a:ext cx="6057470" cy="830997"/>
          </a:xfrm>
          <a:prstGeom prst="rect">
            <a:avLst/>
          </a:prstGeom>
          <a:noFill/>
        </p:spPr>
        <p:txBody>
          <a:bodyPr wrap="square" rtlCol="0">
            <a:spAutoFit/>
          </a:bodyPr>
          <a:lstStyle/>
          <a:p>
            <a:pPr marL="171450" indent="-171450" algn="just">
              <a:buClr>
                <a:schemeClr val="bg2"/>
              </a:buClr>
              <a:buFont typeface="Wingdings" panose="05000000000000000000" pitchFamily="2" charset="2"/>
              <a:buChar char="ü"/>
            </a:pPr>
            <a:r>
              <a:rPr lang="fr-FR" sz="1200" dirty="0"/>
              <a:t>5 entreprises ont mentionné rencontrer des difficultés avec un salarié, 4 ont été mises en relation avec les partenaires et 1 entreprise a été accompagné par AKTO pour mettre en œuvre un parcours de formation permettant de maintenir dans l’emploi le salarié concerné.  </a:t>
            </a:r>
          </a:p>
        </p:txBody>
      </p:sp>
    </p:spTree>
    <p:extLst>
      <p:ext uri="{BB962C8B-B14F-4D97-AF65-F5344CB8AC3E}">
        <p14:creationId xmlns:p14="http://schemas.microsoft.com/office/powerpoint/2010/main" xmlns="" val="390982490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11</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mobilisation des entreprises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Les Outils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r>
              <a:rPr lang="fr-FR" sz="1600" b="1" i="1" dirty="0">
                <a:solidFill>
                  <a:srgbClr val="1D4851"/>
                </a:solidFill>
                <a:latin typeface="Arial" panose="020B0604020202020204"/>
                <a:cs typeface="Arial"/>
              </a:rPr>
              <a:t>mobilisables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p>
        </p:txBody>
      </p:sp>
      <p:sp>
        <p:nvSpPr>
          <p:cNvPr id="25" name="ZoneTexte 24">
            <a:extLst>
              <a:ext uri="{FF2B5EF4-FFF2-40B4-BE49-F238E27FC236}">
                <a16:creationId xmlns:a16="http://schemas.microsoft.com/office/drawing/2014/main" xmlns="" id="{5851F973-B7B7-40FF-8F93-0848771ED4E0}"/>
              </a:ext>
            </a:extLst>
          </p:cNvPr>
          <p:cNvSpPr txBox="1"/>
          <p:nvPr/>
        </p:nvSpPr>
        <p:spPr>
          <a:xfrm>
            <a:off x="64151" y="1670424"/>
            <a:ext cx="5754451" cy="369332"/>
          </a:xfrm>
          <a:prstGeom prst="rect">
            <a:avLst/>
          </a:prstGeom>
          <a:solidFill>
            <a:schemeClr val="bg2"/>
          </a:solidFill>
        </p:spPr>
        <p:txBody>
          <a:bodyPr wrap="square" rtlCol="0">
            <a:spAutoFit/>
          </a:bodyPr>
          <a:lstStyle/>
          <a:p>
            <a:r>
              <a:rPr lang="fr-FR" b="1" dirty="0">
                <a:solidFill>
                  <a:schemeClr val="bg1"/>
                </a:solidFill>
                <a:latin typeface="Arial" panose="020B0604020202020204"/>
                <a:cs typeface="Calibri" panose="020F0502020204030204" pitchFamily="34" charset="0"/>
              </a:rPr>
              <a:t>Le pré-diagnostic AKTO : Exploitation à renforcer ! </a:t>
            </a:r>
            <a:endParaRPr kumimoji="0" lang="fr-FR" sz="1800" b="1" i="0" u="none" strike="noStrike" kern="1200" cap="none" spc="0" normalizeH="0" baseline="0" noProof="0" dirty="0">
              <a:ln>
                <a:noFill/>
              </a:ln>
              <a:solidFill>
                <a:schemeClr val="bg1"/>
              </a:solidFill>
              <a:effectLst/>
              <a:uLnTx/>
              <a:uFillTx/>
              <a:latin typeface="Arial" panose="020B0604020202020204"/>
              <a:ea typeface="+mn-ea"/>
              <a:cs typeface="Calibri" panose="020F0502020204030204" pitchFamily="34" charset="0"/>
            </a:endParaRPr>
          </a:p>
        </p:txBody>
      </p:sp>
      <p:sp>
        <p:nvSpPr>
          <p:cNvPr id="26" name="ZoneTexte 25">
            <a:extLst>
              <a:ext uri="{FF2B5EF4-FFF2-40B4-BE49-F238E27FC236}">
                <a16:creationId xmlns:a16="http://schemas.microsoft.com/office/drawing/2014/main" xmlns="" id="{37744B50-F468-4578-BB73-55E87C460895}"/>
              </a:ext>
            </a:extLst>
          </p:cNvPr>
          <p:cNvSpPr txBox="1"/>
          <p:nvPr/>
        </p:nvSpPr>
        <p:spPr>
          <a:xfrm>
            <a:off x="64151" y="2072282"/>
            <a:ext cx="11737324" cy="2800767"/>
          </a:xfrm>
          <a:prstGeom prst="rect">
            <a:avLst/>
          </a:prstGeom>
          <a:noFill/>
        </p:spPr>
        <p:txBody>
          <a:bodyPr wrap="square" rtlCol="0">
            <a:spAutoFit/>
          </a:bodyPr>
          <a:lstStyle/>
          <a:p>
            <a:pPr marR="0" lvl="0" algn="just" defTabSz="914400" rtl="0" eaLnBrk="1" fontAlgn="auto" latinLnBrk="0" hangingPunct="1">
              <a:lnSpc>
                <a:spcPct val="100000"/>
              </a:lnSpc>
              <a:spcBef>
                <a:spcPts val="0"/>
              </a:spcBef>
              <a:spcAft>
                <a:spcPts val="0"/>
              </a:spcAft>
              <a:buClr>
                <a:srgbClr val="00A79B"/>
              </a:buClr>
              <a:buSzTx/>
              <a:tabLst/>
              <a:defRPr/>
            </a:pPr>
            <a:r>
              <a:rPr lang="fr-FR" sz="1400" b="1" dirty="0">
                <a:solidFill>
                  <a:srgbClr val="1C1C1C"/>
                </a:solidFill>
                <a:latin typeface="Arial" panose="020B0604020202020204"/>
                <a:cs typeface="Calibri" panose="020F0502020204030204" pitchFamily="34" charset="0"/>
              </a:rPr>
              <a:t>Le pré-diagnostic : </a:t>
            </a:r>
          </a:p>
          <a:p>
            <a:pPr marR="0" lvl="0" algn="just" defTabSz="914400" rtl="0" eaLnBrk="1" fontAlgn="auto" latinLnBrk="0" hangingPunct="1">
              <a:lnSpc>
                <a:spcPct val="100000"/>
              </a:lnSpc>
              <a:spcBef>
                <a:spcPts val="0"/>
              </a:spcBef>
              <a:spcAft>
                <a:spcPts val="0"/>
              </a:spcAft>
              <a:buClr>
                <a:srgbClr val="00A79B"/>
              </a:buClr>
              <a:buSzTx/>
              <a:tabLst/>
              <a:defRPr/>
            </a:pPr>
            <a:endParaRPr lang="fr-FR" sz="1400" b="1" dirty="0">
              <a:solidFill>
                <a:srgbClr val="1C1C1C"/>
              </a:solidFill>
              <a:latin typeface="Arial" panose="020B0604020202020204"/>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Besoins en recrutement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285750" marR="0" lvl="0" indent="698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q"/>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Exploitation des données du pré-</a:t>
            </a:r>
            <a:r>
              <a:rPr kumimoji="0" lang="fr-FR" sz="1200" b="0" i="0" u="none" strike="noStrike" kern="1200" cap="none" spc="0" normalizeH="0" baseline="0" noProof="0" dirty="0" err="1">
                <a:ln>
                  <a:noFill/>
                </a:ln>
                <a:solidFill>
                  <a:srgbClr val="1C1C1C"/>
                </a:solidFill>
                <a:effectLst/>
                <a:uLnTx/>
                <a:uFillTx/>
                <a:latin typeface="Arial" panose="020B0604020202020204"/>
                <a:ea typeface="+mn-ea"/>
                <a:cs typeface="Calibri" panose="020F0502020204030204" pitchFamily="34" charset="0"/>
              </a:rPr>
              <a:t>diag</a:t>
            </a: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t>
            </a:r>
          </a:p>
          <a:p>
            <a:pPr marL="285750" marR="0" lvl="0" indent="698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q"/>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Requalification des besoins par les conseillers </a:t>
            </a:r>
            <a:r>
              <a:rPr lang="fr-FR" sz="1200" dirty="0">
                <a:solidFill>
                  <a:srgbClr val="1C1C1C"/>
                </a:solidFill>
                <a:latin typeface="Arial" panose="020B0604020202020204"/>
                <a:cs typeface="Calibri" panose="020F0502020204030204" pitchFamily="34" charset="0"/>
              </a:rPr>
              <a:t>en articulation avec l’équipe projet Réussi’TH </a:t>
            </a: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285750" marR="0" lvl="0" indent="698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q"/>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Pour les besoins en recrutement confirmés : approfondissement avec le conseiller et l’entreprise (mission, compétences attendues, contraintes du poste… )</a:t>
            </a:r>
          </a:p>
          <a:p>
            <a:pPr marL="285750" marR="0" lvl="0" indent="698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q"/>
              <a:tabLst/>
              <a:defRPr/>
            </a:pP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Travail avec les partenaires sur la base de ce travail</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Exploiter les questions 8,11 et 12 du prédiag : </a:t>
            </a:r>
            <a:r>
              <a:rPr kumimoji="0" lang="fr-FR" sz="12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prétexte pour prendre contact avec les entreprises ayant « répondu » positivement à ces questions. </a:t>
            </a: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sym typeface="Wingdings" panose="05000000000000000000" pitchFamily="2" charset="2"/>
              </a:rPr>
              <a:t> </a:t>
            </a: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cibles de l’Auto Diag, de l’Escape Game…</a:t>
            </a: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lang="fr-FR" sz="1200" b="1" dirty="0">
              <a:solidFill>
                <a:srgbClr val="1C1C1C"/>
              </a:solidFill>
              <a:latin typeface="Arial" panose="020B0604020202020204"/>
              <a:cs typeface="Calibri" panose="020F0502020204030204" pitchFamily="34" charset="0"/>
            </a:endParaRPr>
          </a:p>
          <a:p>
            <a:pPr marR="0" lvl="0" algn="just" defTabSz="914400" rtl="0" eaLnBrk="1" fontAlgn="auto" latinLnBrk="0" hangingPunct="1">
              <a:lnSpc>
                <a:spcPct val="100000"/>
              </a:lnSpc>
              <a:spcBef>
                <a:spcPts val="0"/>
              </a:spcBef>
              <a:spcAft>
                <a:spcPts val="0"/>
              </a:spcAft>
              <a:buClr>
                <a:srgbClr val="00A79B"/>
              </a:buClr>
              <a:buSzTx/>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Utilisation par les équipes projets Réussi’TH pour identifier des besoins en alternance/recrutement des entreprises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pic>
        <p:nvPicPr>
          <p:cNvPr id="3" name="Image 2">
            <a:extLst>
              <a:ext uri="{FF2B5EF4-FFF2-40B4-BE49-F238E27FC236}">
                <a16:creationId xmlns:a16="http://schemas.microsoft.com/office/drawing/2014/main" xmlns="" id="{E7EC65F2-C221-47BA-AC94-C92EF37962C1}"/>
              </a:ext>
            </a:extLst>
          </p:cNvPr>
          <p:cNvPicPr>
            <a:picLocks noChangeAspect="1"/>
          </p:cNvPicPr>
          <p:nvPr/>
        </p:nvPicPr>
        <p:blipFill rotWithShape="1">
          <a:blip r:embed="rId3" cstate="print"/>
          <a:srcRect r="4580"/>
          <a:stretch/>
        </p:blipFill>
        <p:spPr>
          <a:xfrm>
            <a:off x="336448" y="5050402"/>
            <a:ext cx="4168877" cy="1110826"/>
          </a:xfrm>
          <a:prstGeom prst="rect">
            <a:avLst/>
          </a:prstGeom>
        </p:spPr>
      </p:pic>
      <p:pic>
        <p:nvPicPr>
          <p:cNvPr id="8" name="Image 7">
            <a:extLst>
              <a:ext uri="{FF2B5EF4-FFF2-40B4-BE49-F238E27FC236}">
                <a16:creationId xmlns:a16="http://schemas.microsoft.com/office/drawing/2014/main" xmlns="" id="{B79780F2-DDF0-4E65-BF84-F312C6E98CC2}"/>
              </a:ext>
            </a:extLst>
          </p:cNvPr>
          <p:cNvPicPr>
            <a:picLocks noChangeAspect="1"/>
          </p:cNvPicPr>
          <p:nvPr/>
        </p:nvPicPr>
        <p:blipFill>
          <a:blip r:embed="rId4" cstate="print"/>
          <a:stretch>
            <a:fillRect/>
          </a:stretch>
        </p:blipFill>
        <p:spPr>
          <a:xfrm>
            <a:off x="5391148" y="4605643"/>
            <a:ext cx="3168362" cy="2164487"/>
          </a:xfrm>
          <a:prstGeom prst="rect">
            <a:avLst/>
          </a:prstGeom>
        </p:spPr>
      </p:pic>
      <p:sp>
        <p:nvSpPr>
          <p:cNvPr id="9" name="Flèche : droite 8">
            <a:extLst>
              <a:ext uri="{FF2B5EF4-FFF2-40B4-BE49-F238E27FC236}">
                <a16:creationId xmlns:a16="http://schemas.microsoft.com/office/drawing/2014/main" xmlns="" id="{E8224457-D7F1-422B-987B-1A9AB5B39C14}"/>
              </a:ext>
            </a:extLst>
          </p:cNvPr>
          <p:cNvSpPr/>
          <p:nvPr/>
        </p:nvSpPr>
        <p:spPr>
          <a:xfrm>
            <a:off x="4619624" y="5501276"/>
            <a:ext cx="657225" cy="466725"/>
          </a:xfrm>
          <a:prstGeom prst="right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xmlns="" val="22858402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just" defTabSz="914400" rtl="0" eaLnBrk="1" fontAlgn="auto" latinLnBrk="0" hangingPunct="1">
                <a:lnSpc>
                  <a:spcPct val="100000"/>
                </a:lnSpc>
                <a:spcBef>
                  <a:spcPts val="0"/>
                </a:spcBef>
                <a:spcAft>
                  <a:spcPts val="0"/>
                </a:spcAft>
                <a:buClrTx/>
                <a:buSzTx/>
                <a:buFontTx/>
                <a:buNone/>
                <a:tabLst/>
                <a:defRPr/>
              </a:pPr>
              <a:t>12</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ZoneTexte 5">
            <a:extLst>
              <a:ext uri="{FF2B5EF4-FFF2-40B4-BE49-F238E27FC236}">
                <a16:creationId xmlns:a16="http://schemas.microsoft.com/office/drawing/2014/main" xmlns="" id="{B662401B-CC1E-49C5-A933-DD6DA07DF7FF}"/>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La mobilisation des entreprises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Les Outils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mobilisables</a:t>
            </a: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p>
        </p:txBody>
      </p:sp>
      <p:pic>
        <p:nvPicPr>
          <p:cNvPr id="21" name="Image 20">
            <a:extLst>
              <a:ext uri="{FF2B5EF4-FFF2-40B4-BE49-F238E27FC236}">
                <a16:creationId xmlns:a16="http://schemas.microsoft.com/office/drawing/2014/main" xmlns="" id="{105456EA-EE4B-46B0-AEE8-CF66AD2A0451}"/>
              </a:ext>
            </a:extLst>
          </p:cNvPr>
          <p:cNvPicPr>
            <a:picLocks noChangeAspect="1"/>
          </p:cNvPicPr>
          <p:nvPr/>
        </p:nvPicPr>
        <p:blipFill>
          <a:blip r:embed="rId3" cstate="print"/>
          <a:stretch>
            <a:fillRect/>
          </a:stretch>
        </p:blipFill>
        <p:spPr>
          <a:xfrm>
            <a:off x="64151" y="2212368"/>
            <a:ext cx="3488674" cy="4412912"/>
          </a:xfrm>
          <a:prstGeom prst="rect">
            <a:avLst/>
          </a:prstGeom>
        </p:spPr>
      </p:pic>
      <p:sp>
        <p:nvSpPr>
          <p:cNvPr id="22" name="ZoneTexte 21">
            <a:extLst>
              <a:ext uri="{FF2B5EF4-FFF2-40B4-BE49-F238E27FC236}">
                <a16:creationId xmlns:a16="http://schemas.microsoft.com/office/drawing/2014/main" xmlns="" id="{85D582BE-DC72-4224-A665-A20B2FAE6468}"/>
              </a:ext>
            </a:extLst>
          </p:cNvPr>
          <p:cNvSpPr txBox="1"/>
          <p:nvPr/>
        </p:nvSpPr>
        <p:spPr>
          <a:xfrm>
            <a:off x="64151" y="1608220"/>
            <a:ext cx="59393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la communication sur le projet : A accentuer !  </a:t>
            </a:r>
          </a:p>
        </p:txBody>
      </p:sp>
      <p:sp>
        <p:nvSpPr>
          <p:cNvPr id="24" name="ZoneTexte 23">
            <a:extLst>
              <a:ext uri="{FF2B5EF4-FFF2-40B4-BE49-F238E27FC236}">
                <a16:creationId xmlns:a16="http://schemas.microsoft.com/office/drawing/2014/main" xmlns="" id="{6B3D362F-0D03-44A0-BE43-5718F373B84B}"/>
              </a:ext>
            </a:extLst>
          </p:cNvPr>
          <p:cNvSpPr txBox="1"/>
          <p:nvPr/>
        </p:nvSpPr>
        <p:spPr>
          <a:xfrm>
            <a:off x="7645437" y="1435949"/>
            <a:ext cx="4435868" cy="646331"/>
          </a:xfrm>
          <a:prstGeom prst="rect">
            <a:avLst/>
          </a:prstGeom>
          <a:noFill/>
        </p:spPr>
        <p:txBody>
          <a:bodyPr wrap="square">
            <a:spAutoFit/>
          </a:bodyPr>
          <a:lstStyle/>
          <a:p>
            <a:pPr marR="0" lvl="0" algn="just" defTabSz="914400" rtl="0" eaLnBrk="1" fontAlgn="auto" latinLnBrk="0" hangingPunct="1">
              <a:lnSpc>
                <a:spcPct val="100000"/>
              </a:lnSpc>
              <a:spcBef>
                <a:spcPts val="0"/>
              </a:spcBef>
              <a:spcAft>
                <a:spcPts val="0"/>
              </a:spcAft>
              <a:buClrTx/>
              <a:buSzTx/>
              <a:tabLst/>
              <a:defRPr/>
            </a:pPr>
            <a:r>
              <a:rPr kumimoji="0" lang="fr-FR" sz="1800" b="0" i="0" u="none" strike="noStrike" kern="1200" cap="none" spc="0" normalizeH="0" baseline="0" noProof="0" dirty="0">
                <a:ln>
                  <a:noFill/>
                </a:ln>
                <a:solidFill>
                  <a:srgbClr val="1C1C1C"/>
                </a:solidFill>
                <a:effectLst/>
                <a:uLnTx/>
                <a:uFillTx/>
                <a:latin typeface="Arial" panose="020B0604020202020204"/>
                <a:ea typeface="+mn-ea"/>
                <a:cs typeface="+mn-cs"/>
                <a:hlinkClick r:id="rId4"/>
              </a:rPr>
              <a:t>Encart sur le site internet AKTO dans la rubrique Handicap </a:t>
            </a:r>
            <a:endParaRPr kumimoji="0" lang="fr-FR" sz="18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pic>
        <p:nvPicPr>
          <p:cNvPr id="3" name="Image 2">
            <a:extLst>
              <a:ext uri="{FF2B5EF4-FFF2-40B4-BE49-F238E27FC236}">
                <a16:creationId xmlns:a16="http://schemas.microsoft.com/office/drawing/2014/main" xmlns="" id="{3FF3659C-D90B-4D7A-AB95-0C145526A1DF}"/>
              </a:ext>
            </a:extLst>
          </p:cNvPr>
          <p:cNvPicPr>
            <a:picLocks noChangeAspect="1"/>
          </p:cNvPicPr>
          <p:nvPr/>
        </p:nvPicPr>
        <p:blipFill>
          <a:blip r:embed="rId5" cstate="print"/>
          <a:stretch>
            <a:fillRect/>
          </a:stretch>
        </p:blipFill>
        <p:spPr>
          <a:xfrm>
            <a:off x="3642832" y="5285361"/>
            <a:ext cx="4721403" cy="1339919"/>
          </a:xfrm>
          <a:prstGeom prst="rect">
            <a:avLst/>
          </a:prstGeom>
        </p:spPr>
      </p:pic>
      <p:pic>
        <p:nvPicPr>
          <p:cNvPr id="8" name="Image 7">
            <a:extLst>
              <a:ext uri="{FF2B5EF4-FFF2-40B4-BE49-F238E27FC236}">
                <a16:creationId xmlns:a16="http://schemas.microsoft.com/office/drawing/2014/main" xmlns="" id="{B50CE1C4-F943-47F5-865D-4CAF870906C9}"/>
              </a:ext>
            </a:extLst>
          </p:cNvPr>
          <p:cNvPicPr>
            <a:picLocks noChangeAspect="1"/>
          </p:cNvPicPr>
          <p:nvPr/>
        </p:nvPicPr>
        <p:blipFill>
          <a:blip r:embed="rId6" cstate="print"/>
          <a:stretch>
            <a:fillRect/>
          </a:stretch>
        </p:blipFill>
        <p:spPr>
          <a:xfrm>
            <a:off x="3755151" y="3773244"/>
            <a:ext cx="4721403" cy="1376174"/>
          </a:xfrm>
          <a:prstGeom prst="rect">
            <a:avLst/>
          </a:prstGeom>
        </p:spPr>
      </p:pic>
      <p:sp>
        <p:nvSpPr>
          <p:cNvPr id="15" name="ZoneTexte 14">
            <a:extLst>
              <a:ext uri="{FF2B5EF4-FFF2-40B4-BE49-F238E27FC236}">
                <a16:creationId xmlns:a16="http://schemas.microsoft.com/office/drawing/2014/main" xmlns="" id="{FAAE71AB-C8E7-4A45-94D6-8F90725C681C}"/>
              </a:ext>
            </a:extLst>
          </p:cNvPr>
          <p:cNvSpPr txBox="1"/>
          <p:nvPr/>
        </p:nvSpPr>
        <p:spPr>
          <a:xfrm>
            <a:off x="3713006" y="2990970"/>
            <a:ext cx="3704529" cy="646331"/>
          </a:xfrm>
          <a:prstGeom prst="rect">
            <a:avLst/>
          </a:prstGeom>
          <a:noFill/>
        </p:spPr>
        <p:txBody>
          <a:bodyPr wrap="square">
            <a:spAutoFit/>
          </a:bodyPr>
          <a:lstStyle/>
          <a:p>
            <a:pPr marR="0" lvl="0" algn="just" defTabSz="914400" rtl="0" eaLnBrk="1" fontAlgn="auto" latinLnBrk="0" hangingPunct="1">
              <a:lnSpc>
                <a:spcPct val="100000"/>
              </a:lnSpc>
              <a:spcBef>
                <a:spcPts val="0"/>
              </a:spcBef>
              <a:spcAft>
                <a:spcPts val="0"/>
              </a:spcAft>
              <a:buClrTx/>
              <a:buSzTx/>
              <a:tabLst/>
              <a:defRPr/>
            </a:pPr>
            <a:r>
              <a:rPr lang="fr-FR" dirty="0">
                <a:solidFill>
                  <a:srgbClr val="1C1C1C"/>
                </a:solidFill>
                <a:latin typeface="Arial" panose="020B0604020202020204"/>
                <a:hlinkClick r:id="rId7"/>
              </a:rPr>
              <a:t>Présentation du projet sur le site « Innovation Agefiph »</a:t>
            </a:r>
            <a:endParaRPr kumimoji="0" lang="fr-FR" sz="18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pic>
        <p:nvPicPr>
          <p:cNvPr id="16" name="Image 15">
            <a:hlinkClick r:id="rId4"/>
            <a:extLst>
              <a:ext uri="{FF2B5EF4-FFF2-40B4-BE49-F238E27FC236}">
                <a16:creationId xmlns:a16="http://schemas.microsoft.com/office/drawing/2014/main" xmlns="" id="{FC5F7DC7-914F-4EB2-902E-37549038FDFC}"/>
              </a:ext>
            </a:extLst>
          </p:cNvPr>
          <p:cNvPicPr>
            <a:picLocks noChangeAspect="1"/>
          </p:cNvPicPr>
          <p:nvPr/>
        </p:nvPicPr>
        <p:blipFill>
          <a:blip r:embed="rId8" cstate="print"/>
          <a:stretch>
            <a:fillRect/>
          </a:stretch>
        </p:blipFill>
        <p:spPr>
          <a:xfrm>
            <a:off x="8678880" y="3307734"/>
            <a:ext cx="3402425" cy="2307194"/>
          </a:xfrm>
          <a:prstGeom prst="rect">
            <a:avLst/>
          </a:prstGeom>
        </p:spPr>
      </p:pic>
      <p:pic>
        <p:nvPicPr>
          <p:cNvPr id="17" name="Image 16">
            <a:extLst>
              <a:ext uri="{FF2B5EF4-FFF2-40B4-BE49-F238E27FC236}">
                <a16:creationId xmlns:a16="http://schemas.microsoft.com/office/drawing/2014/main" xmlns="" id="{C7583CDA-B078-47C3-9DEB-D0C3C86AF000}"/>
              </a:ext>
            </a:extLst>
          </p:cNvPr>
          <p:cNvPicPr>
            <a:picLocks noChangeAspect="1"/>
          </p:cNvPicPr>
          <p:nvPr/>
        </p:nvPicPr>
        <p:blipFill>
          <a:blip r:embed="rId9" cstate="print"/>
          <a:stretch>
            <a:fillRect/>
          </a:stretch>
        </p:blipFill>
        <p:spPr>
          <a:xfrm>
            <a:off x="7737129" y="2248195"/>
            <a:ext cx="4252483" cy="772919"/>
          </a:xfrm>
          <a:prstGeom prst="rect">
            <a:avLst/>
          </a:prstGeom>
        </p:spPr>
      </p:pic>
    </p:spTree>
    <p:extLst>
      <p:ext uri="{BB962C8B-B14F-4D97-AF65-F5344CB8AC3E}">
        <p14:creationId xmlns:p14="http://schemas.microsoft.com/office/powerpoint/2010/main" xmlns="" val="325658632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CA5B8848-935F-4510-A9F4-2F84BDEAF96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pic>
        <p:nvPicPr>
          <p:cNvPr id="1033" name="Image 37">
            <a:hlinkClick r:id="rId2"/>
            <a:extLst>
              <a:ext uri="{FF2B5EF4-FFF2-40B4-BE49-F238E27FC236}">
                <a16:creationId xmlns:a16="http://schemas.microsoft.com/office/drawing/2014/main" xmlns="" id="{EA37F4FA-708B-4EA5-852A-36E41D8E6CAA}"/>
              </a:ext>
            </a:extLst>
          </p:cNvPr>
          <p:cNvPicPr>
            <a:picLocks noChangeAspect="1" noChangeArrowheads="1"/>
          </p:cNvPicPr>
          <p:nvPr/>
        </p:nvPicPr>
        <p:blipFill>
          <a:blip r:embed="rId3" cstate="print">
            <a:extLst>
              <a:ext uri="{28A0092B-C50C-407E-A947-70E740481C1C}">
                <a14:useLocalDpi xmlns:a14="http://schemas.microsoft.com/office/drawing/2010/main" xmlns="" val="0"/>
              </a:ext>
            </a:extLst>
          </a:blip>
          <a:srcRect/>
          <a:stretch>
            <a:fillRect/>
          </a:stretch>
        </p:blipFill>
        <p:spPr bwMode="auto">
          <a:xfrm>
            <a:off x="5632450" y="-4873625"/>
            <a:ext cx="2286000" cy="714375"/>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Image 38">
            <a:hlinkClick r:id="rId4"/>
            <a:extLst>
              <a:ext uri="{FF2B5EF4-FFF2-40B4-BE49-F238E27FC236}">
                <a16:creationId xmlns:a16="http://schemas.microsoft.com/office/drawing/2014/main" xmlns="" id="{DC03864F-5F22-4098-BB5B-C3A51638E0A4}"/>
              </a:ext>
            </a:extLst>
          </p:cNvPr>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5632450" y="-4873625"/>
            <a:ext cx="2514600" cy="1771650"/>
          </a:xfrm>
          <a:prstGeom prst="rect">
            <a:avLst/>
          </a:prstGeom>
          <a:noFill/>
          <a:extLst>
            <a:ext uri="{909E8E84-426E-40DD-AFC4-6F175D3DCCD1}">
              <a14:hiddenFill xmlns:a14="http://schemas.microsoft.com/office/drawing/2010/main" xmlns="">
                <a:solidFill>
                  <a:srgbClr val="FFFFFF"/>
                </a:solidFill>
              </a14:hiddenFill>
            </a:ext>
          </a:extLst>
        </p:spPr>
      </p:pic>
      <p:pic>
        <p:nvPicPr>
          <p:cNvPr id="1031" name="Image 39">
            <a:hlinkClick r:id="rId6"/>
            <a:extLst>
              <a:ext uri="{FF2B5EF4-FFF2-40B4-BE49-F238E27FC236}">
                <a16:creationId xmlns:a16="http://schemas.microsoft.com/office/drawing/2014/main" xmlns="" id="{80FED314-E143-44F1-929C-238C4574DCE6}"/>
              </a:ext>
            </a:extLst>
          </p:cNvPr>
          <p:cNvPicPr>
            <a:picLocks noChangeAspect="1" noChangeArrowheads="1"/>
          </p:cNvPicPr>
          <p:nvPr/>
        </p:nvPicPr>
        <p:blipFill>
          <a:blip r:embed="rId7" cstate="print">
            <a:extLst>
              <a:ext uri="{28A0092B-C50C-407E-A947-70E740481C1C}">
                <a14:useLocalDpi xmlns:a14="http://schemas.microsoft.com/office/drawing/2010/main" xmlns="" val="0"/>
              </a:ext>
            </a:extLst>
          </a:blip>
          <a:srcRect/>
          <a:stretch>
            <a:fillRect/>
          </a:stretch>
        </p:blipFill>
        <p:spPr bwMode="auto">
          <a:xfrm>
            <a:off x="5632450" y="-4873625"/>
            <a:ext cx="5715000" cy="3028950"/>
          </a:xfrm>
          <a:prstGeom prst="rect">
            <a:avLst/>
          </a:prstGeom>
          <a:noFill/>
          <a:extLst>
            <a:ext uri="{909E8E84-426E-40DD-AFC4-6F175D3DCCD1}">
              <a14:hiddenFill xmlns:a14="http://schemas.microsoft.com/office/drawing/2010/main" xmlns="">
                <a:solidFill>
                  <a:srgbClr val="FFFFFF"/>
                </a:solidFill>
              </a14:hiddenFill>
            </a:ext>
          </a:extLst>
        </p:spPr>
      </p:pic>
      <p:pic>
        <p:nvPicPr>
          <p:cNvPr id="1030" name="Image 40">
            <a:extLst>
              <a:ext uri="{FF2B5EF4-FFF2-40B4-BE49-F238E27FC236}">
                <a16:creationId xmlns:a16="http://schemas.microsoft.com/office/drawing/2014/main" xmlns="" id="{11EA5E6D-F59D-4697-B880-726CB672463F}"/>
              </a:ext>
            </a:extLst>
          </p:cNvPr>
          <p:cNvPicPr>
            <a:picLocks noChangeAspect="1" noChangeArrowheads="1"/>
          </p:cNvPicPr>
          <p:nvPr/>
        </p:nvPicPr>
        <p:blipFill>
          <a:blip r:embed="rId8" cstate="print">
            <a:extLst>
              <a:ext uri="{28A0092B-C50C-407E-A947-70E740481C1C}">
                <a14:useLocalDpi xmlns:a14="http://schemas.microsoft.com/office/drawing/2010/main" xmlns="" val="0"/>
              </a:ext>
            </a:extLst>
          </a:blip>
          <a:srcRect/>
          <a:stretch>
            <a:fillRect/>
          </a:stretch>
        </p:blipFill>
        <p:spPr bwMode="auto">
          <a:xfrm>
            <a:off x="5632450" y="-4873625"/>
            <a:ext cx="1905000" cy="266700"/>
          </a:xfrm>
          <a:prstGeom prst="rect">
            <a:avLst/>
          </a:prstGeom>
          <a:noFill/>
          <a:extLst>
            <a:ext uri="{909E8E84-426E-40DD-AFC4-6F175D3DCCD1}">
              <a14:hiddenFill xmlns:a14="http://schemas.microsoft.com/office/drawing/2010/main" xmlns="">
                <a:solidFill>
                  <a:srgbClr val="FFFFFF"/>
                </a:solidFill>
              </a14:hiddenFill>
            </a:ext>
          </a:extLst>
        </p:spPr>
      </p:pic>
      <p:pic>
        <p:nvPicPr>
          <p:cNvPr id="1029" name="Image 41">
            <a:hlinkClick r:id="rId9"/>
            <a:extLst>
              <a:ext uri="{FF2B5EF4-FFF2-40B4-BE49-F238E27FC236}">
                <a16:creationId xmlns:a16="http://schemas.microsoft.com/office/drawing/2014/main" xmlns="" id="{1920D647-456A-4CDE-987A-B23784D8C712}"/>
              </a:ext>
            </a:extLst>
          </p:cNvPr>
          <p:cNvPicPr>
            <a:picLocks noChangeAspect="1" noChangeArrowheads="1"/>
          </p:cNvPicPr>
          <p:nvPr/>
        </p:nvPicPr>
        <p:blipFill>
          <a:blip r:embed="rId10" cstate="print">
            <a:extLst>
              <a:ext uri="{28A0092B-C50C-407E-A947-70E740481C1C}">
                <a14:useLocalDpi xmlns:a14="http://schemas.microsoft.com/office/drawing/2010/main" xmlns="" val="0"/>
              </a:ext>
            </a:extLst>
          </a:blip>
          <a:srcRect/>
          <a:stretch>
            <a:fillRect/>
          </a:stretch>
        </p:blipFill>
        <p:spPr bwMode="auto">
          <a:xfrm>
            <a:off x="5632450" y="-4873625"/>
            <a:ext cx="381000" cy="381000"/>
          </a:xfrm>
          <a:prstGeom prst="rect">
            <a:avLst/>
          </a:prstGeom>
          <a:noFill/>
          <a:extLst>
            <a:ext uri="{909E8E84-426E-40DD-AFC4-6F175D3DCCD1}">
              <a14:hiddenFill xmlns:a14="http://schemas.microsoft.com/office/drawing/2010/main" xmlns="">
                <a:solidFill>
                  <a:srgbClr val="FFFFFF"/>
                </a:solidFill>
              </a14:hiddenFill>
            </a:ext>
          </a:extLst>
        </p:spPr>
      </p:pic>
      <p:pic>
        <p:nvPicPr>
          <p:cNvPr id="1028" name="Image 42">
            <a:hlinkClick r:id="rId11"/>
            <a:extLst>
              <a:ext uri="{FF2B5EF4-FFF2-40B4-BE49-F238E27FC236}">
                <a16:creationId xmlns:a16="http://schemas.microsoft.com/office/drawing/2014/main" xmlns="" id="{E35AA3F1-781F-452A-9825-3412BC0CAF4C}"/>
              </a:ext>
            </a:extLst>
          </p:cNvPr>
          <p:cNvPicPr>
            <a:picLocks noChangeAspect="1" noChangeArrowheads="1"/>
          </p:cNvPicPr>
          <p:nvPr/>
        </p:nvPicPr>
        <p:blipFill>
          <a:blip r:embed="rId12" cstate="print">
            <a:extLst>
              <a:ext uri="{28A0092B-C50C-407E-A947-70E740481C1C}">
                <a14:useLocalDpi xmlns:a14="http://schemas.microsoft.com/office/drawing/2010/main" xmlns="" val="0"/>
              </a:ext>
            </a:extLst>
          </a:blip>
          <a:srcRect/>
          <a:stretch>
            <a:fillRect/>
          </a:stretch>
        </p:blipFill>
        <p:spPr bwMode="auto">
          <a:xfrm>
            <a:off x="5632450" y="-4873625"/>
            <a:ext cx="400050" cy="400050"/>
          </a:xfrm>
          <a:prstGeom prst="rect">
            <a:avLst/>
          </a:prstGeom>
          <a:noFill/>
          <a:extLst>
            <a:ext uri="{909E8E84-426E-40DD-AFC4-6F175D3DCCD1}">
              <a14:hiddenFill xmlns:a14="http://schemas.microsoft.com/office/drawing/2010/main" xmlns="">
                <a:solidFill>
                  <a:srgbClr val="FFFFFF"/>
                </a:solidFill>
              </a14:hiddenFill>
            </a:ext>
          </a:extLst>
        </p:spPr>
      </p:pic>
      <p:pic>
        <p:nvPicPr>
          <p:cNvPr id="1027" name="Image 43">
            <a:hlinkClick r:id="rId13"/>
            <a:extLst>
              <a:ext uri="{FF2B5EF4-FFF2-40B4-BE49-F238E27FC236}">
                <a16:creationId xmlns:a16="http://schemas.microsoft.com/office/drawing/2014/main" xmlns="" id="{C09B36C3-20CB-4AB9-9A29-FF8344DACCA6}"/>
              </a:ext>
            </a:extLst>
          </p:cNvPr>
          <p:cNvPicPr>
            <a:picLocks noChangeAspect="1" noChangeArrowheads="1"/>
          </p:cNvPicPr>
          <p:nvPr/>
        </p:nvPicPr>
        <p:blipFill>
          <a:blip r:embed="rId14" cstate="print">
            <a:extLst>
              <a:ext uri="{28A0092B-C50C-407E-A947-70E740481C1C}">
                <a14:useLocalDpi xmlns:a14="http://schemas.microsoft.com/office/drawing/2010/main" xmlns="" val="0"/>
              </a:ext>
            </a:extLst>
          </a:blip>
          <a:srcRect/>
          <a:stretch>
            <a:fillRect/>
          </a:stretch>
        </p:blipFill>
        <p:spPr bwMode="auto">
          <a:xfrm>
            <a:off x="5632450" y="-4873625"/>
            <a:ext cx="400050" cy="400050"/>
          </a:xfrm>
          <a:prstGeom prst="rect">
            <a:avLst/>
          </a:prstGeom>
          <a:noFill/>
          <a:extLst>
            <a:ext uri="{909E8E84-426E-40DD-AFC4-6F175D3DCCD1}">
              <a14:hiddenFill xmlns:a14="http://schemas.microsoft.com/office/drawing/2010/main" xmlns="">
                <a:solidFill>
                  <a:srgbClr val="FFFFFF"/>
                </a:solidFill>
              </a14:hiddenFill>
            </a:ext>
          </a:extLst>
        </p:spPr>
      </p:pic>
      <p:pic>
        <p:nvPicPr>
          <p:cNvPr id="1026" name="Image 44">
            <a:hlinkClick r:id="rId15"/>
            <a:extLst>
              <a:ext uri="{FF2B5EF4-FFF2-40B4-BE49-F238E27FC236}">
                <a16:creationId xmlns:a16="http://schemas.microsoft.com/office/drawing/2014/main" xmlns="" id="{26AEFFF3-DC75-42A1-83D9-3F115928F2EC}"/>
              </a:ext>
            </a:extLst>
          </p:cNvPr>
          <p:cNvPicPr>
            <a:picLocks noChangeAspect="1" noChangeArrowheads="1"/>
          </p:cNvPicPr>
          <p:nvPr/>
        </p:nvPicPr>
        <p:blipFill>
          <a:blip r:embed="rId16" cstate="print">
            <a:extLst>
              <a:ext uri="{28A0092B-C50C-407E-A947-70E740481C1C}">
                <a14:useLocalDpi xmlns:a14="http://schemas.microsoft.com/office/drawing/2010/main" xmlns="" val="0"/>
              </a:ext>
            </a:extLst>
          </a:blip>
          <a:srcRect/>
          <a:stretch>
            <a:fillRect/>
          </a:stretch>
        </p:blipFill>
        <p:spPr bwMode="auto">
          <a:xfrm>
            <a:off x="5632450" y="-4873625"/>
            <a:ext cx="400050" cy="400050"/>
          </a:xfrm>
          <a:prstGeom prst="rect">
            <a:avLst/>
          </a:prstGeom>
          <a:noFill/>
          <a:extLst>
            <a:ext uri="{909E8E84-426E-40DD-AFC4-6F175D3DCCD1}">
              <a14:hiddenFill xmlns:a14="http://schemas.microsoft.com/office/drawing/2010/main" xmlns="">
                <a:solidFill>
                  <a:srgbClr val="FFFFFF"/>
                </a:solidFill>
              </a14:hiddenFill>
            </a:ext>
          </a:extLst>
        </p:spPr>
      </p:pic>
      <p:pic>
        <p:nvPicPr>
          <p:cNvPr id="1025" name="Image 45">
            <a:hlinkClick r:id="rId17"/>
            <a:extLst>
              <a:ext uri="{FF2B5EF4-FFF2-40B4-BE49-F238E27FC236}">
                <a16:creationId xmlns:a16="http://schemas.microsoft.com/office/drawing/2014/main" xmlns="" id="{D44FEFCD-2632-4D08-B31A-CBD265A7328A}"/>
              </a:ext>
            </a:extLst>
          </p:cNvPr>
          <p:cNvPicPr>
            <a:picLocks noChangeAspect="1" noChangeArrowheads="1"/>
          </p:cNvPicPr>
          <p:nvPr/>
        </p:nvPicPr>
        <p:blipFill>
          <a:blip r:embed="rId18" cstate="print">
            <a:extLst>
              <a:ext uri="{28A0092B-C50C-407E-A947-70E740481C1C}">
                <a14:useLocalDpi xmlns:a14="http://schemas.microsoft.com/office/drawing/2010/main" xmlns="" val="0"/>
              </a:ext>
            </a:extLst>
          </a:blip>
          <a:srcRect/>
          <a:stretch>
            <a:fillRect/>
          </a:stretch>
        </p:blipFill>
        <p:spPr bwMode="auto">
          <a:xfrm>
            <a:off x="5632450" y="-4873625"/>
            <a:ext cx="400050" cy="400050"/>
          </a:xfrm>
          <a:prstGeom prst="rect">
            <a:avLst/>
          </a:prstGeom>
          <a:noFill/>
          <a:extLst>
            <a:ext uri="{909E8E84-426E-40DD-AFC4-6F175D3DCCD1}">
              <a14:hiddenFill xmlns:a14="http://schemas.microsoft.com/office/drawing/2010/main" xmlns="">
                <a:solidFill>
                  <a:srgbClr val="FFFFFF"/>
                </a:solidFill>
              </a14:hiddenFill>
            </a:ext>
          </a:extLst>
        </p:spPr>
      </p:pic>
      <p:pic>
        <p:nvPicPr>
          <p:cNvPr id="14" name="Image 13">
            <a:extLst>
              <a:ext uri="{FF2B5EF4-FFF2-40B4-BE49-F238E27FC236}">
                <a16:creationId xmlns:a16="http://schemas.microsoft.com/office/drawing/2014/main" xmlns="" id="{F9F2642E-0AD3-423E-B1D5-4544E5D4784B}"/>
              </a:ext>
            </a:extLst>
          </p:cNvPr>
          <p:cNvPicPr>
            <a:picLocks noChangeAspect="1"/>
          </p:cNvPicPr>
          <p:nvPr/>
        </p:nvPicPr>
        <p:blipFill>
          <a:blip r:embed="rId19" cstate="print"/>
          <a:stretch>
            <a:fillRect/>
          </a:stretch>
        </p:blipFill>
        <p:spPr>
          <a:xfrm>
            <a:off x="1164948" y="2488698"/>
            <a:ext cx="4666824" cy="2133405"/>
          </a:xfrm>
          <a:prstGeom prst="rect">
            <a:avLst/>
          </a:prstGeom>
        </p:spPr>
      </p:pic>
      <p:pic>
        <p:nvPicPr>
          <p:cNvPr id="18" name="Image 17">
            <a:extLst>
              <a:ext uri="{FF2B5EF4-FFF2-40B4-BE49-F238E27FC236}">
                <a16:creationId xmlns:a16="http://schemas.microsoft.com/office/drawing/2014/main" xmlns="" id="{9CE1E076-069E-474E-B6B6-AD29D22BEA59}"/>
              </a:ext>
            </a:extLst>
          </p:cNvPr>
          <p:cNvPicPr>
            <a:picLocks noChangeAspect="1"/>
          </p:cNvPicPr>
          <p:nvPr/>
        </p:nvPicPr>
        <p:blipFill>
          <a:blip r:embed="rId20" cstate="print"/>
          <a:stretch>
            <a:fillRect/>
          </a:stretch>
        </p:blipFill>
        <p:spPr>
          <a:xfrm>
            <a:off x="27916" y="5090677"/>
            <a:ext cx="6940887" cy="876300"/>
          </a:xfrm>
          <a:prstGeom prst="rect">
            <a:avLst/>
          </a:prstGeom>
        </p:spPr>
      </p:pic>
      <p:pic>
        <p:nvPicPr>
          <p:cNvPr id="27" name="Image 26">
            <a:extLst>
              <a:ext uri="{FF2B5EF4-FFF2-40B4-BE49-F238E27FC236}">
                <a16:creationId xmlns:a16="http://schemas.microsoft.com/office/drawing/2014/main" xmlns="" id="{2B0D24F7-2483-4356-A515-2DE3B63944F9}"/>
              </a:ext>
            </a:extLst>
          </p:cNvPr>
          <p:cNvPicPr>
            <a:picLocks noChangeAspect="1"/>
          </p:cNvPicPr>
          <p:nvPr/>
        </p:nvPicPr>
        <p:blipFill>
          <a:blip r:embed="rId21" cstate="print"/>
          <a:stretch>
            <a:fillRect/>
          </a:stretch>
        </p:blipFill>
        <p:spPr>
          <a:xfrm>
            <a:off x="6913236" y="891023"/>
            <a:ext cx="4757563" cy="5966977"/>
          </a:xfrm>
          <a:prstGeom prst="rect">
            <a:avLst/>
          </a:prstGeom>
        </p:spPr>
      </p:pic>
      <p:sp>
        <p:nvSpPr>
          <p:cNvPr id="16" name="ZoneTexte 15">
            <a:extLst>
              <a:ext uri="{FF2B5EF4-FFF2-40B4-BE49-F238E27FC236}">
                <a16:creationId xmlns:a16="http://schemas.microsoft.com/office/drawing/2014/main" xmlns="" id="{735B8F33-2684-4C6B-BF91-EEF8C45D6514}"/>
              </a:ext>
            </a:extLst>
          </p:cNvPr>
          <p:cNvSpPr txBox="1"/>
          <p:nvPr/>
        </p:nvSpPr>
        <p:spPr>
          <a:xfrm>
            <a:off x="208543" y="112694"/>
            <a:ext cx="10713457" cy="1077218"/>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La Mobilisation des entreprises</a:t>
            </a:r>
          </a:p>
          <a:p>
            <a:pPr algn="just">
              <a:defRPr/>
            </a:pPr>
            <a:r>
              <a:rPr lang="fr-FR" sz="1400" b="1" i="1" dirty="0">
                <a:solidFill>
                  <a:srgbClr val="1D4851"/>
                </a:solidFill>
                <a:latin typeface="Arial" panose="020B0604020202020204"/>
                <a:cs typeface="Arial"/>
              </a:rPr>
              <a:t>Les Outils mobilisables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 </a:t>
            </a:r>
          </a:p>
        </p:txBody>
      </p:sp>
      <p:sp>
        <p:nvSpPr>
          <p:cNvPr id="2" name="ZoneTexte 1">
            <a:extLst>
              <a:ext uri="{FF2B5EF4-FFF2-40B4-BE49-F238E27FC236}">
                <a16:creationId xmlns:a16="http://schemas.microsoft.com/office/drawing/2014/main" xmlns="" id="{76836955-AE28-4B51-B3B2-A513D11ED322}"/>
              </a:ext>
            </a:extLst>
          </p:cNvPr>
          <p:cNvSpPr txBox="1"/>
          <p:nvPr/>
        </p:nvSpPr>
        <p:spPr>
          <a:xfrm>
            <a:off x="208543" y="1752417"/>
            <a:ext cx="5070222"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mn-cs"/>
              </a:rPr>
              <a:t>Illustration de Mailing Entreprises </a:t>
            </a:r>
          </a:p>
        </p:txBody>
      </p:sp>
      <p:sp>
        <p:nvSpPr>
          <p:cNvPr id="17" name="ZoneTexte 16">
            <a:extLst>
              <a:ext uri="{FF2B5EF4-FFF2-40B4-BE49-F238E27FC236}">
                <a16:creationId xmlns:a16="http://schemas.microsoft.com/office/drawing/2014/main" xmlns="" id="{1BCCAF39-B693-4BA4-A6E4-FEF84EE3F16F}"/>
              </a:ext>
            </a:extLst>
          </p:cNvPr>
          <p:cNvSpPr txBox="1"/>
          <p:nvPr/>
        </p:nvSpPr>
        <p:spPr>
          <a:xfrm>
            <a:off x="208543" y="1266091"/>
            <a:ext cx="59393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rPr>
              <a:t>la communication sur le projet : A accentuer !  </a:t>
            </a:r>
          </a:p>
        </p:txBody>
      </p:sp>
    </p:spTree>
    <p:extLst>
      <p:ext uri="{BB962C8B-B14F-4D97-AF65-F5344CB8AC3E}">
        <p14:creationId xmlns:p14="http://schemas.microsoft.com/office/powerpoint/2010/main" xmlns="" val="284731896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C47216CE-0351-4B2D-B249-22BBB1671476}"/>
              </a:ext>
            </a:extLst>
          </p:cNvPr>
          <p:cNvSpPr>
            <a:spLocks noGrp="1"/>
          </p:cNvSpPr>
          <p:nvPr>
            <p:ph type="title"/>
          </p:nvPr>
        </p:nvSpPr>
        <p:spPr>
          <a:xfrm>
            <a:off x="732000" y="375919"/>
            <a:ext cx="10728000" cy="890661"/>
          </a:xfrm>
        </p:spPr>
        <p:txBody>
          <a:bodyPr>
            <a:normAutofit fontScale="90000"/>
          </a:bodyPr>
          <a:lstStyle/>
          <a:p>
            <a:pPr>
              <a:lnSpc>
                <a:spcPct val="100000"/>
              </a:lnSpc>
            </a:pPr>
            <a:r>
              <a:rPr lang="fr-FR" sz="2800" b="1" dirty="0">
                <a:solidFill>
                  <a:srgbClr val="00A79B"/>
                </a:solidFill>
                <a:latin typeface="Franklin Gothic Book" panose="020B0503020102020204" pitchFamily="34" charset="0"/>
              </a:rPr>
              <a:t>PROJET REUSSI’TH </a:t>
            </a:r>
            <a:br>
              <a:rPr lang="fr-FR" sz="2800" b="1" dirty="0">
                <a:solidFill>
                  <a:srgbClr val="00A79B"/>
                </a:solidFill>
                <a:latin typeface="Franklin Gothic Book" panose="020B0503020102020204" pitchFamily="34" charset="0"/>
              </a:rPr>
            </a:br>
            <a:r>
              <a:rPr lang="fr-FR" sz="2800" b="1" dirty="0">
                <a:solidFill>
                  <a:srgbClr val="00A79B"/>
                </a:solidFill>
                <a:latin typeface="Franklin Gothic Book" panose="020B0503020102020204" pitchFamily="34" charset="0"/>
              </a:rPr>
              <a:t/>
            </a:r>
            <a:br>
              <a:rPr lang="fr-FR" sz="2800" b="1" dirty="0">
                <a:solidFill>
                  <a:srgbClr val="00A79B"/>
                </a:solidFill>
                <a:latin typeface="Franklin Gothic Book" panose="020B0503020102020204" pitchFamily="34" charset="0"/>
              </a:rPr>
            </a:br>
            <a:r>
              <a:rPr lang="fr-FR" sz="2800" b="1" dirty="0">
                <a:latin typeface="Franklin Gothic Book" panose="020B0503020102020204" pitchFamily="34" charset="0"/>
              </a:rPr>
              <a:t>Les chiffres clés du projet</a:t>
            </a:r>
          </a:p>
        </p:txBody>
      </p:sp>
      <p:sp>
        <p:nvSpPr>
          <p:cNvPr id="5" name="Espace réservé du texte 4">
            <a:extLst>
              <a:ext uri="{FF2B5EF4-FFF2-40B4-BE49-F238E27FC236}">
                <a16:creationId xmlns:a16="http://schemas.microsoft.com/office/drawing/2014/main" xmlns="" id="{4A2B9CF1-C63F-4DE2-B642-B86441584AAB}"/>
              </a:ext>
            </a:extLst>
          </p:cNvPr>
          <p:cNvSpPr>
            <a:spLocks noGrp="1"/>
          </p:cNvSpPr>
          <p:nvPr>
            <p:ph type="body" sz="quarter" idx="13"/>
          </p:nvPr>
        </p:nvSpPr>
        <p:spPr>
          <a:xfrm>
            <a:off x="1317523" y="2204987"/>
            <a:ext cx="2480698" cy="1273175"/>
          </a:xfrm>
        </p:spPr>
        <p:txBody>
          <a:bodyPr/>
          <a:lstStyle/>
          <a:p>
            <a:r>
              <a:rPr lang="fr-FR" dirty="0">
                <a:latin typeface="Franklin Gothic Book" panose="020B0503020102020204" pitchFamily="34" charset="0"/>
              </a:rPr>
              <a:t>62</a:t>
            </a:r>
          </a:p>
        </p:txBody>
      </p:sp>
      <p:sp>
        <p:nvSpPr>
          <p:cNvPr id="6" name="Espace réservé du texte 5">
            <a:extLst>
              <a:ext uri="{FF2B5EF4-FFF2-40B4-BE49-F238E27FC236}">
                <a16:creationId xmlns:a16="http://schemas.microsoft.com/office/drawing/2014/main" xmlns="" id="{4B706363-2AB4-45FA-A718-B432A1A3DC0B}"/>
              </a:ext>
            </a:extLst>
          </p:cNvPr>
          <p:cNvSpPr>
            <a:spLocks noGrp="1"/>
          </p:cNvSpPr>
          <p:nvPr>
            <p:ph type="body" sz="quarter" idx="14"/>
          </p:nvPr>
        </p:nvSpPr>
        <p:spPr>
          <a:xfrm>
            <a:off x="732000" y="3706062"/>
            <a:ext cx="3425831" cy="2916250"/>
          </a:xfrm>
        </p:spPr>
        <p:txBody>
          <a:bodyPr>
            <a:normAutofit fontScale="92500" lnSpcReduction="10000"/>
          </a:bodyPr>
          <a:lstStyle/>
          <a:p>
            <a:r>
              <a:rPr lang="fr-FR" sz="2300" dirty="0">
                <a:latin typeface="Franklin Gothic Book" panose="020B0503020102020204" pitchFamily="34" charset="0"/>
              </a:rPr>
              <a:t>Entreprises mobilisées dans le cadre du projet Réussi’TH </a:t>
            </a:r>
            <a:endParaRPr lang="fr-FR" sz="1200" b="0" dirty="0">
              <a:solidFill>
                <a:schemeClr val="tx1"/>
              </a:solidFill>
              <a:latin typeface="Franklin Gothic Book" panose="020B0503020102020204" pitchFamily="34" charset="0"/>
            </a:endParaRPr>
          </a:p>
          <a:p>
            <a:r>
              <a:rPr lang="fr-FR" sz="1200" b="0" dirty="0">
                <a:solidFill>
                  <a:schemeClr val="tx1"/>
                </a:solidFill>
                <a:latin typeface="Franklin Gothic Book" panose="020B0503020102020204" pitchFamily="34" charset="0"/>
              </a:rPr>
              <a:t>36 salariés d’entreprises adhérentes à AKTO ont participé à l’Escape Game digital </a:t>
            </a:r>
          </a:p>
          <a:p>
            <a:r>
              <a:rPr lang="fr-FR" sz="1200" b="0" dirty="0">
                <a:solidFill>
                  <a:schemeClr val="tx1"/>
                </a:solidFill>
                <a:latin typeface="Franklin Gothic Book" panose="020B0503020102020204" pitchFamily="34" charset="0"/>
              </a:rPr>
              <a:t>5 entreprises ont participé au 1</a:t>
            </a:r>
            <a:r>
              <a:rPr lang="fr-FR" sz="1200" b="0" baseline="30000" dirty="0">
                <a:solidFill>
                  <a:schemeClr val="tx1"/>
                </a:solidFill>
                <a:latin typeface="Franklin Gothic Book" panose="020B0503020102020204" pitchFamily="34" charset="0"/>
              </a:rPr>
              <a:t>er</a:t>
            </a:r>
            <a:r>
              <a:rPr lang="fr-FR" sz="1200" b="0" dirty="0">
                <a:solidFill>
                  <a:schemeClr val="tx1"/>
                </a:solidFill>
                <a:latin typeface="Franklin Gothic Book" panose="020B0503020102020204" pitchFamily="34" charset="0"/>
              </a:rPr>
              <a:t> SAS Retour à l’emploi </a:t>
            </a:r>
          </a:p>
          <a:p>
            <a:r>
              <a:rPr lang="fr-FR" sz="1200" b="0" dirty="0">
                <a:solidFill>
                  <a:schemeClr val="tx1"/>
                </a:solidFill>
                <a:latin typeface="Franklin Gothic Book" panose="020B0503020102020204" pitchFamily="34" charset="0"/>
              </a:rPr>
              <a:t>8 entreprises se sont engagées dans le cadre d’une action de formation au bénéfice des PH </a:t>
            </a:r>
          </a:p>
          <a:p>
            <a:r>
              <a:rPr lang="fr-FR" sz="1200" b="0" dirty="0">
                <a:solidFill>
                  <a:schemeClr val="tx1"/>
                </a:solidFill>
                <a:latin typeface="Franklin Gothic Book" panose="020B0503020102020204" pitchFamily="34" charset="0"/>
              </a:rPr>
              <a:t>13 entreprises ont participé à des actions de promotion des métiers  et de mis en relation : Rallye pour l’emploi, Gourm’handises…</a:t>
            </a:r>
          </a:p>
          <a:p>
            <a:r>
              <a:rPr lang="fr-FR" b="0" dirty="0">
                <a:solidFill>
                  <a:schemeClr val="tx1"/>
                </a:solidFill>
                <a:latin typeface="Franklin Gothic Book" panose="020B0503020102020204" pitchFamily="34" charset="0"/>
              </a:rPr>
              <a:t> </a:t>
            </a:r>
          </a:p>
        </p:txBody>
      </p:sp>
      <p:sp>
        <p:nvSpPr>
          <p:cNvPr id="17" name="Espace réservé du texte 16">
            <a:extLst>
              <a:ext uri="{FF2B5EF4-FFF2-40B4-BE49-F238E27FC236}">
                <a16:creationId xmlns:a16="http://schemas.microsoft.com/office/drawing/2014/main" xmlns="" id="{5150B0B5-93DA-4927-A5E5-75DAD9FDF42F}"/>
              </a:ext>
            </a:extLst>
          </p:cNvPr>
          <p:cNvSpPr>
            <a:spLocks noGrp="1"/>
          </p:cNvSpPr>
          <p:nvPr>
            <p:ph type="body" sz="quarter" idx="15"/>
          </p:nvPr>
        </p:nvSpPr>
        <p:spPr>
          <a:xfrm>
            <a:off x="5126943" y="2225574"/>
            <a:ext cx="2480698" cy="1273175"/>
          </a:xfrm>
        </p:spPr>
        <p:txBody>
          <a:bodyPr/>
          <a:lstStyle/>
          <a:p>
            <a:r>
              <a:rPr lang="fr-FR" dirty="0">
                <a:latin typeface="Franklin Gothic Book" panose="020B0503020102020204" pitchFamily="34" charset="0"/>
              </a:rPr>
              <a:t>62</a:t>
            </a:r>
          </a:p>
        </p:txBody>
      </p:sp>
      <p:sp>
        <p:nvSpPr>
          <p:cNvPr id="18" name="Espace réservé du texte 17">
            <a:extLst>
              <a:ext uri="{FF2B5EF4-FFF2-40B4-BE49-F238E27FC236}">
                <a16:creationId xmlns:a16="http://schemas.microsoft.com/office/drawing/2014/main" xmlns="" id="{534E08D8-FF0A-49B1-9F75-584F011734CC}"/>
              </a:ext>
            </a:extLst>
          </p:cNvPr>
          <p:cNvSpPr>
            <a:spLocks noGrp="1"/>
          </p:cNvSpPr>
          <p:nvPr>
            <p:ph type="body" sz="quarter" idx="16"/>
          </p:nvPr>
        </p:nvSpPr>
        <p:spPr>
          <a:xfrm>
            <a:off x="4501706" y="3684586"/>
            <a:ext cx="3731171" cy="2916250"/>
          </a:xfrm>
        </p:spPr>
        <p:txBody>
          <a:bodyPr>
            <a:normAutofit fontScale="32500" lnSpcReduction="20000"/>
          </a:bodyPr>
          <a:lstStyle/>
          <a:p>
            <a:r>
              <a:rPr lang="fr-FR" sz="5000" dirty="0">
                <a:latin typeface="Franklin Gothic Book" panose="020B0503020102020204" pitchFamily="34" charset="0"/>
              </a:rPr>
              <a:t>Personnes en situation de handicap ont participé à des actions dans le cadre du projet Réussi’TH </a:t>
            </a:r>
          </a:p>
          <a:p>
            <a:r>
              <a:rPr lang="fr-FR" sz="3400" b="0" dirty="0">
                <a:solidFill>
                  <a:schemeClr val="tx1"/>
                </a:solidFill>
                <a:latin typeface="Franklin Gothic Book" panose="020B0503020102020204" pitchFamily="34" charset="0"/>
              </a:rPr>
              <a:t>33 personnes ont participé à une action pour découvrir les métiers sur lesquels recrutent les entreprises d’AKTO, et ont pu rencontrer des entreprises</a:t>
            </a:r>
          </a:p>
          <a:p>
            <a:r>
              <a:rPr lang="fr-FR" sz="3400" b="0" dirty="0">
                <a:solidFill>
                  <a:schemeClr val="tx1"/>
                </a:solidFill>
                <a:latin typeface="Franklin Gothic Book" panose="020B0503020102020204" pitchFamily="34" charset="0"/>
              </a:rPr>
              <a:t>10 personnes ont été identifiées par les partenaires pour mettre en œuvre un accompagnement vers les métiers des branches d’AKTO dont 2 personnes sont en emploi </a:t>
            </a:r>
          </a:p>
          <a:p>
            <a:r>
              <a:rPr lang="fr-FR" sz="3400" b="0" dirty="0">
                <a:solidFill>
                  <a:schemeClr val="tx1"/>
                </a:solidFill>
                <a:latin typeface="Franklin Gothic Book" panose="020B0503020102020204" pitchFamily="34" charset="0"/>
              </a:rPr>
              <a:t>11 personnes ont participé au 1</a:t>
            </a:r>
            <a:r>
              <a:rPr lang="fr-FR" sz="3400" b="0" baseline="30000" dirty="0">
                <a:solidFill>
                  <a:schemeClr val="tx1"/>
                </a:solidFill>
                <a:latin typeface="Franklin Gothic Book" panose="020B0503020102020204" pitchFamily="34" charset="0"/>
              </a:rPr>
              <a:t>er</a:t>
            </a:r>
            <a:r>
              <a:rPr lang="fr-FR" sz="3400" b="0" dirty="0">
                <a:solidFill>
                  <a:schemeClr val="tx1"/>
                </a:solidFill>
                <a:latin typeface="Franklin Gothic Book" panose="020B0503020102020204" pitchFamily="34" charset="0"/>
              </a:rPr>
              <a:t> SAS Retour à l’emploi dont une personne en emploi (suivi insertion et travaille sur le projet  des individus en cours)</a:t>
            </a:r>
          </a:p>
          <a:p>
            <a:r>
              <a:rPr lang="fr-FR" sz="3400" b="0" dirty="0">
                <a:solidFill>
                  <a:schemeClr val="tx1"/>
                </a:solidFill>
                <a:latin typeface="Franklin Gothic Book" panose="020B0503020102020204" pitchFamily="34" charset="0"/>
              </a:rPr>
              <a:t>8 personnes ont pu être mises en relation sur des actions concrètes (recrutement/formation), et ont pu rencontrer des entreprises </a:t>
            </a:r>
            <a:r>
              <a:rPr lang="fr-FR" dirty="0">
                <a:latin typeface="Franklin Gothic Book" panose="020B0503020102020204" pitchFamily="34" charset="0"/>
              </a:rPr>
              <a:t> </a:t>
            </a:r>
          </a:p>
        </p:txBody>
      </p:sp>
      <p:sp>
        <p:nvSpPr>
          <p:cNvPr id="31" name="Espace réservé du texte 30">
            <a:extLst>
              <a:ext uri="{FF2B5EF4-FFF2-40B4-BE49-F238E27FC236}">
                <a16:creationId xmlns:a16="http://schemas.microsoft.com/office/drawing/2014/main" xmlns="" id="{0FD7E51C-D674-44AA-AA70-6C2AF12D75CA}"/>
              </a:ext>
            </a:extLst>
          </p:cNvPr>
          <p:cNvSpPr>
            <a:spLocks noGrp="1"/>
          </p:cNvSpPr>
          <p:nvPr>
            <p:ph type="body" sz="quarter" idx="17"/>
          </p:nvPr>
        </p:nvSpPr>
        <p:spPr>
          <a:xfrm>
            <a:off x="8866236" y="2360943"/>
            <a:ext cx="2480698" cy="1273175"/>
          </a:xfrm>
        </p:spPr>
        <p:txBody>
          <a:bodyPr/>
          <a:lstStyle/>
          <a:p>
            <a:r>
              <a:rPr lang="fr-FR" dirty="0">
                <a:latin typeface="Franklin Gothic Book" panose="020B0503020102020204" pitchFamily="34" charset="0"/>
              </a:rPr>
              <a:t>7</a:t>
            </a:r>
          </a:p>
        </p:txBody>
      </p:sp>
      <p:sp>
        <p:nvSpPr>
          <p:cNvPr id="32" name="Espace réservé du texte 31">
            <a:extLst>
              <a:ext uri="{FF2B5EF4-FFF2-40B4-BE49-F238E27FC236}">
                <a16:creationId xmlns:a16="http://schemas.microsoft.com/office/drawing/2014/main" xmlns="" id="{12F220DD-1577-4F67-A792-A89FE4E010E6}"/>
              </a:ext>
            </a:extLst>
          </p:cNvPr>
          <p:cNvSpPr>
            <a:spLocks noGrp="1"/>
          </p:cNvSpPr>
          <p:nvPr>
            <p:ph type="body" sz="quarter" idx="18"/>
          </p:nvPr>
        </p:nvSpPr>
        <p:spPr>
          <a:xfrm>
            <a:off x="8595288" y="3684586"/>
            <a:ext cx="3136161" cy="2607437"/>
          </a:xfrm>
        </p:spPr>
        <p:txBody>
          <a:bodyPr>
            <a:normAutofit fontScale="62500" lnSpcReduction="20000"/>
          </a:bodyPr>
          <a:lstStyle/>
          <a:p>
            <a:r>
              <a:rPr lang="fr-FR" sz="2900" dirty="0">
                <a:latin typeface="Franklin Gothic Book" panose="020B0503020102020204" pitchFamily="34" charset="0"/>
              </a:rPr>
              <a:t>Actions phares :</a:t>
            </a:r>
          </a:p>
          <a:p>
            <a:r>
              <a:rPr lang="fr-FR" sz="1800" b="0" dirty="0">
                <a:solidFill>
                  <a:schemeClr val="tx1"/>
                </a:solidFill>
                <a:latin typeface="Franklin Gothic Book" panose="020B0503020102020204" pitchFamily="34" charset="0"/>
              </a:rPr>
              <a:t>1 SAS Retour à l’emploi : 1 personne en emploi </a:t>
            </a:r>
          </a:p>
          <a:p>
            <a:r>
              <a:rPr lang="fr-FR" sz="1800" b="0" dirty="0">
                <a:solidFill>
                  <a:schemeClr val="tx1"/>
                </a:solidFill>
                <a:latin typeface="Franklin Gothic Book" panose="020B0503020102020204" pitchFamily="34" charset="0"/>
              </a:rPr>
              <a:t>1 Rallye pour l’emploi : 2 personnes en emploi </a:t>
            </a:r>
          </a:p>
          <a:p>
            <a:r>
              <a:rPr lang="fr-FR" sz="1800" b="0" dirty="0">
                <a:solidFill>
                  <a:schemeClr val="tx1"/>
                </a:solidFill>
                <a:latin typeface="Franklin Gothic Book" panose="020B0503020102020204" pitchFamily="34" charset="0"/>
              </a:rPr>
              <a:t>1 action menée dans le cadre de l’AFEST : 2 personnes en formation </a:t>
            </a:r>
          </a:p>
          <a:p>
            <a:r>
              <a:rPr lang="fr-FR" sz="1800" b="0" dirty="0">
                <a:solidFill>
                  <a:schemeClr val="tx1"/>
                </a:solidFill>
                <a:latin typeface="Franklin Gothic Book" panose="020B0503020102020204" pitchFamily="34" charset="0"/>
              </a:rPr>
              <a:t>1 action de formation dans le cadre de la logistique </a:t>
            </a:r>
          </a:p>
          <a:p>
            <a:r>
              <a:rPr lang="fr-FR" sz="1800" b="0" dirty="0">
                <a:solidFill>
                  <a:schemeClr val="tx1"/>
                </a:solidFill>
                <a:latin typeface="Franklin Gothic Book" panose="020B0503020102020204" pitchFamily="34" charset="0"/>
              </a:rPr>
              <a:t>1 maintien dans l’emploi </a:t>
            </a:r>
          </a:p>
          <a:p>
            <a:r>
              <a:rPr lang="fr-FR" sz="1800" b="0" dirty="0">
                <a:solidFill>
                  <a:schemeClr val="tx1"/>
                </a:solidFill>
                <a:latin typeface="Franklin Gothic Book" panose="020B0503020102020204" pitchFamily="34" charset="0"/>
              </a:rPr>
              <a:t>1 recrutement en CDI </a:t>
            </a:r>
          </a:p>
          <a:p>
            <a:r>
              <a:rPr lang="fr-FR" sz="1800" b="0" dirty="0">
                <a:solidFill>
                  <a:schemeClr val="tx1"/>
                </a:solidFill>
                <a:latin typeface="Franklin Gothic Book" panose="020B0503020102020204" pitchFamily="34" charset="0"/>
              </a:rPr>
              <a:t>1 action Gourm’handises </a:t>
            </a:r>
          </a:p>
        </p:txBody>
      </p:sp>
      <p:cxnSp>
        <p:nvCxnSpPr>
          <p:cNvPr id="21" name="Connecteur droit 20">
            <a:extLst>
              <a:ext uri="{FF2B5EF4-FFF2-40B4-BE49-F238E27FC236}">
                <a16:creationId xmlns:a16="http://schemas.microsoft.com/office/drawing/2014/main" xmlns="" id="{C200901E-915E-4647-B137-EB89EE2D9057}"/>
              </a:ext>
            </a:extLst>
          </p:cNvPr>
          <p:cNvCxnSpPr>
            <a:cxnSpLocks/>
          </p:cNvCxnSpPr>
          <p:nvPr/>
        </p:nvCxnSpPr>
        <p:spPr>
          <a:xfrm>
            <a:off x="2197872" y="3579379"/>
            <a:ext cx="720000" cy="0"/>
          </a:xfrm>
          <a:prstGeom prst="line">
            <a:avLst/>
          </a:prstGeom>
          <a:ln w="25400" cmpd="sng">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xmlns="" id="{5F4AB951-A476-4754-AE30-69E66CEEBCA3}"/>
              </a:ext>
            </a:extLst>
          </p:cNvPr>
          <p:cNvCxnSpPr>
            <a:cxnSpLocks/>
          </p:cNvCxnSpPr>
          <p:nvPr/>
        </p:nvCxnSpPr>
        <p:spPr>
          <a:xfrm>
            <a:off x="6007292" y="3579379"/>
            <a:ext cx="720000" cy="0"/>
          </a:xfrm>
          <a:prstGeom prst="line">
            <a:avLst/>
          </a:prstGeom>
          <a:ln w="25400" cmpd="sng">
            <a:solidFill>
              <a:srgbClr val="FF6707"/>
            </a:solidFill>
            <a:prstDash val="soli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xmlns="" id="{21C4A40C-7A56-4A88-AB59-C5467EF1ABB7}"/>
              </a:ext>
            </a:extLst>
          </p:cNvPr>
          <p:cNvCxnSpPr>
            <a:cxnSpLocks/>
          </p:cNvCxnSpPr>
          <p:nvPr/>
        </p:nvCxnSpPr>
        <p:spPr>
          <a:xfrm>
            <a:off x="9680528" y="3579379"/>
            <a:ext cx="720000" cy="0"/>
          </a:xfrm>
          <a:prstGeom prst="line">
            <a:avLst/>
          </a:prstGeom>
          <a:ln w="2540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xmlns="" id="{BB649CD4-9DE4-44F6-AA59-06021778456D}"/>
              </a:ext>
            </a:extLst>
          </p:cNvPr>
          <p:cNvSpPr/>
          <p:nvPr/>
        </p:nvSpPr>
        <p:spPr>
          <a:xfrm>
            <a:off x="844955" y="6430023"/>
            <a:ext cx="3199919" cy="308812"/>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a:solidFill>
                  <a:schemeClr val="tx1"/>
                </a:solidFill>
                <a:latin typeface="Franklin Gothic Book" panose="020B0503020102020204" pitchFamily="34" charset="0"/>
              </a:rPr>
              <a:t>+ </a:t>
            </a:r>
            <a:r>
              <a:rPr lang="fr-FR" sz="1100" dirty="0">
                <a:solidFill>
                  <a:schemeClr val="tx1"/>
                </a:solidFill>
                <a:latin typeface="Franklin Gothic Book" panose="020B0503020102020204" pitchFamily="34" charset="0"/>
              </a:rPr>
              <a:t>9</a:t>
            </a:r>
            <a:r>
              <a:rPr lang="fr-FR" sz="1100" b="0" dirty="0">
                <a:solidFill>
                  <a:schemeClr val="tx1"/>
                </a:solidFill>
                <a:latin typeface="Franklin Gothic Book" panose="020B0503020102020204" pitchFamily="34" charset="0"/>
              </a:rPr>
              <a:t>4 entreprises ont complété l’autodiagnostic</a:t>
            </a:r>
          </a:p>
          <a:p>
            <a:pPr algn="ctr"/>
            <a:r>
              <a:rPr lang="fr-FR" sz="1100" dirty="0">
                <a:solidFill>
                  <a:schemeClr val="tx1"/>
                </a:solidFill>
                <a:latin typeface="Franklin Gothic Book" panose="020B0503020102020204" pitchFamily="34" charset="0"/>
              </a:rPr>
              <a:t>*chiffres arrêtés au 16 décembre 2021 </a:t>
            </a:r>
            <a:endParaRPr lang="fr-FR" sz="1100" dirty="0"/>
          </a:p>
        </p:txBody>
      </p:sp>
    </p:spTree>
    <p:extLst>
      <p:ext uri="{BB962C8B-B14F-4D97-AF65-F5344CB8AC3E}">
        <p14:creationId xmlns:p14="http://schemas.microsoft.com/office/powerpoint/2010/main" xmlns="" val="375053132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24C7493C-F2F0-48BF-86F8-EE86902F7BC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Espace réservé du contenu 2">
            <a:extLst>
              <a:ext uri="{FF2B5EF4-FFF2-40B4-BE49-F238E27FC236}">
                <a16:creationId xmlns:a16="http://schemas.microsoft.com/office/drawing/2014/main" xmlns="" id="{35D3DA73-F486-45E4-BE21-96425284BF48}"/>
              </a:ext>
            </a:extLst>
          </p:cNvPr>
          <p:cNvSpPr>
            <a:spLocks noGrp="1"/>
          </p:cNvSpPr>
          <p:nvPr>
            <p:ph idx="1"/>
          </p:nvPr>
        </p:nvSpPr>
        <p:spPr>
          <a:xfrm>
            <a:off x="208542" y="1825625"/>
            <a:ext cx="8087733" cy="4240213"/>
          </a:xfrm>
        </p:spPr>
        <p:txBody>
          <a:bodyPr>
            <a:noAutofit/>
          </a:bodyPr>
          <a:lstStyle/>
          <a:p>
            <a:pPr marL="285750" indent="-285750" algn="just">
              <a:spcBef>
                <a:spcPts val="0"/>
              </a:spcBef>
              <a:spcAft>
                <a:spcPts val="300"/>
              </a:spcAft>
              <a:buClr>
                <a:schemeClr val="bg2"/>
              </a:buClr>
              <a:buSzPct val="100000"/>
              <a:buBlip>
                <a:blip r:embed="rId3"/>
              </a:buBlip>
            </a:pPr>
            <a:r>
              <a:rPr lang="fr-FR" sz="1600" dirty="0">
                <a:solidFill>
                  <a:schemeClr val="accent6">
                    <a:lumMod val="75000"/>
                  </a:schemeClr>
                </a:solidFill>
              </a:rPr>
              <a:t>RALLYE POUR L’EMPLOI</a:t>
            </a:r>
          </a:p>
          <a:p>
            <a:pPr marL="268288" algn="just">
              <a:lnSpc>
                <a:spcPct val="110000"/>
              </a:lnSpc>
              <a:spcBef>
                <a:spcPts val="0"/>
              </a:spcBef>
              <a:spcAft>
                <a:spcPts val="300"/>
              </a:spcAft>
              <a:buClr>
                <a:schemeClr val="bg2"/>
              </a:buClr>
              <a:buSzPct val="150000"/>
            </a:pPr>
            <a:endParaRPr lang="fr-FR" sz="1400" b="0" spc="0" dirty="0">
              <a:solidFill>
                <a:schemeClr val="tx2">
                  <a:lumMod val="75000"/>
                </a:schemeClr>
              </a:solidFill>
            </a:endParaRPr>
          </a:p>
          <a:p>
            <a:pPr marL="446088" indent="-177800" algn="just">
              <a:lnSpc>
                <a:spcPct val="110000"/>
              </a:lnSpc>
              <a:spcBef>
                <a:spcPts val="0"/>
              </a:spcBef>
              <a:spcAft>
                <a:spcPts val="300"/>
              </a:spcAft>
              <a:buClr>
                <a:schemeClr val="bg2"/>
              </a:buClr>
              <a:buSzPct val="150000"/>
              <a:buFont typeface="Wingdings" panose="05000000000000000000" pitchFamily="2" charset="2"/>
              <a:buChar char="§"/>
            </a:pPr>
            <a:r>
              <a:rPr lang="fr-FR" sz="1400" b="0" spc="0" dirty="0">
                <a:solidFill>
                  <a:schemeClr val="tx2">
                    <a:lumMod val="75000"/>
                  </a:schemeClr>
                </a:solidFill>
              </a:rPr>
              <a:t>Mise en place d’une action </a:t>
            </a:r>
            <a:r>
              <a:rPr lang="fr-FR" sz="1400" spc="0" dirty="0">
                <a:solidFill>
                  <a:srgbClr val="00A79B"/>
                </a:solidFill>
              </a:rPr>
              <a:t>Rallye de l’intérim </a:t>
            </a:r>
            <a:r>
              <a:rPr lang="fr-FR" sz="1400" b="0" spc="0" dirty="0">
                <a:solidFill>
                  <a:schemeClr val="tx2"/>
                </a:solidFill>
              </a:rPr>
              <a:t>en</a:t>
            </a:r>
            <a:r>
              <a:rPr lang="fr-FR" sz="1400" b="0" spc="0" dirty="0">
                <a:solidFill>
                  <a:schemeClr val="tx2">
                    <a:lumMod val="75000"/>
                  </a:schemeClr>
                </a:solidFill>
              </a:rPr>
              <a:t> Septembre 2021</a:t>
            </a:r>
          </a:p>
          <a:p>
            <a:pPr marL="268288" algn="just">
              <a:lnSpc>
                <a:spcPct val="110000"/>
              </a:lnSpc>
              <a:spcBef>
                <a:spcPts val="0"/>
              </a:spcBef>
              <a:spcAft>
                <a:spcPts val="300"/>
              </a:spcAft>
              <a:buClr>
                <a:schemeClr val="bg2"/>
              </a:buClr>
              <a:buSzPct val="150000"/>
            </a:pPr>
            <a:r>
              <a:rPr lang="fr-FR" sz="1400" b="0" spc="0" dirty="0">
                <a:solidFill>
                  <a:schemeClr val="tx2">
                    <a:lumMod val="75000"/>
                  </a:schemeClr>
                </a:solidFill>
              </a:rPr>
              <a:t>Objectifs :</a:t>
            </a:r>
          </a:p>
          <a:p>
            <a:pPr marL="554038" indent="-285750" algn="just">
              <a:lnSpc>
                <a:spcPct val="110000"/>
              </a:lnSpc>
              <a:spcBef>
                <a:spcPts val="0"/>
              </a:spcBef>
              <a:spcAft>
                <a:spcPts val="300"/>
              </a:spcAft>
              <a:buClr>
                <a:schemeClr val="bg2"/>
              </a:buClr>
              <a:buSzPct val="150000"/>
              <a:buFont typeface="Wingdings" panose="05000000000000000000" pitchFamily="2" charset="2"/>
              <a:buChar char="ü"/>
            </a:pPr>
            <a:r>
              <a:rPr lang="fr-FR" sz="1400" b="0" spc="0" dirty="0">
                <a:solidFill>
                  <a:schemeClr val="tx2">
                    <a:lumMod val="75000"/>
                  </a:schemeClr>
                </a:solidFill>
              </a:rPr>
              <a:t>Faciliter la rencontre entre les agences et les personnes en situation de Handicap, </a:t>
            </a:r>
          </a:p>
          <a:p>
            <a:pPr marL="554038" indent="-285750" algn="just">
              <a:lnSpc>
                <a:spcPct val="110000"/>
              </a:lnSpc>
              <a:spcBef>
                <a:spcPts val="0"/>
              </a:spcBef>
              <a:spcAft>
                <a:spcPts val="300"/>
              </a:spcAft>
              <a:buClr>
                <a:schemeClr val="bg2"/>
              </a:buClr>
              <a:buSzPct val="150000"/>
              <a:buFont typeface="Wingdings" panose="05000000000000000000" pitchFamily="2" charset="2"/>
              <a:buChar char="ü"/>
            </a:pPr>
            <a:r>
              <a:rPr lang="fr-FR" sz="1400" b="0" spc="0" dirty="0">
                <a:solidFill>
                  <a:schemeClr val="tx2">
                    <a:lumMod val="75000"/>
                  </a:schemeClr>
                </a:solidFill>
              </a:rPr>
              <a:t>Faciliter la mise en emploi et engager une réflexion sur les parcours complémentaires à construire. </a:t>
            </a:r>
          </a:p>
          <a:p>
            <a:pPr marL="268288" algn="just">
              <a:lnSpc>
                <a:spcPct val="110000"/>
              </a:lnSpc>
              <a:spcBef>
                <a:spcPts val="0"/>
              </a:spcBef>
              <a:spcAft>
                <a:spcPts val="300"/>
              </a:spcAft>
              <a:buClr>
                <a:schemeClr val="bg2"/>
              </a:buClr>
              <a:buSzPct val="150000"/>
            </a:pPr>
            <a:endParaRPr lang="fr-FR" sz="1400" b="0" spc="0" dirty="0">
              <a:solidFill>
                <a:schemeClr val="tx2">
                  <a:lumMod val="75000"/>
                </a:schemeClr>
              </a:solidFill>
            </a:endParaRPr>
          </a:p>
          <a:p>
            <a:pPr marL="446088" algn="just">
              <a:lnSpc>
                <a:spcPct val="110000"/>
              </a:lnSpc>
              <a:spcBef>
                <a:spcPts val="0"/>
              </a:spcBef>
              <a:spcAft>
                <a:spcPts val="300"/>
              </a:spcAft>
              <a:buClr>
                <a:schemeClr val="bg2"/>
              </a:buClr>
              <a:buSzPct val="150000"/>
            </a:pPr>
            <a:r>
              <a:rPr lang="fr-FR" sz="1400" b="0" spc="0" dirty="0">
                <a:solidFill>
                  <a:schemeClr val="tx2">
                    <a:lumMod val="75000"/>
                  </a:schemeClr>
                </a:solidFill>
              </a:rPr>
              <a:t>L’action s’est déroulée en plusieurs phases : </a:t>
            </a:r>
          </a:p>
          <a:p>
            <a:pPr marL="446088" algn="just">
              <a:lnSpc>
                <a:spcPct val="110000"/>
              </a:lnSpc>
              <a:spcBef>
                <a:spcPts val="0"/>
              </a:spcBef>
              <a:spcAft>
                <a:spcPts val="300"/>
              </a:spcAft>
              <a:buClr>
                <a:schemeClr val="bg2"/>
              </a:buClr>
              <a:buSzPct val="150000"/>
            </a:pPr>
            <a:endParaRPr lang="fr-FR" sz="1400" b="0" spc="0" dirty="0">
              <a:solidFill>
                <a:schemeClr val="tx2">
                  <a:lumMod val="75000"/>
                </a:schemeClr>
              </a:solidFill>
            </a:endParaRPr>
          </a:p>
          <a:p>
            <a:pPr marL="617538" indent="-171450">
              <a:lnSpc>
                <a:spcPct val="110000"/>
              </a:lnSpc>
              <a:spcBef>
                <a:spcPts val="0"/>
              </a:spcBef>
              <a:spcAft>
                <a:spcPts val="300"/>
              </a:spcAft>
              <a:buClr>
                <a:schemeClr val="bg2"/>
              </a:buClr>
              <a:buSzPct val="85000"/>
              <a:buBlip>
                <a:blip r:embed="rId4"/>
              </a:buBlip>
            </a:pPr>
            <a:r>
              <a:rPr lang="fr-FR" sz="1400" b="0" spc="0" dirty="0">
                <a:solidFill>
                  <a:schemeClr val="tx2">
                    <a:lumMod val="75000"/>
                  </a:schemeClr>
                </a:solidFill>
              </a:rPr>
              <a:t>1 journée de préparation du public animée par AKTO. Les candidats ont été pré sectionnés en fonction des besoins en recrutement identifiés auprès des entreprises </a:t>
            </a:r>
          </a:p>
          <a:p>
            <a:pPr marL="446088">
              <a:lnSpc>
                <a:spcPct val="110000"/>
              </a:lnSpc>
              <a:spcBef>
                <a:spcPts val="0"/>
              </a:spcBef>
              <a:spcAft>
                <a:spcPts val="300"/>
              </a:spcAft>
              <a:buClr>
                <a:schemeClr val="bg2"/>
              </a:buClr>
              <a:buSzPct val="85000"/>
            </a:pPr>
            <a:endParaRPr lang="fr-FR" sz="1400" b="0" spc="0" dirty="0">
              <a:solidFill>
                <a:schemeClr val="tx2">
                  <a:lumMod val="75000"/>
                </a:schemeClr>
              </a:solidFill>
            </a:endParaRPr>
          </a:p>
          <a:p>
            <a:pPr marL="617538" indent="-171450">
              <a:lnSpc>
                <a:spcPct val="110000"/>
              </a:lnSpc>
              <a:spcBef>
                <a:spcPts val="0"/>
              </a:spcBef>
              <a:spcAft>
                <a:spcPts val="300"/>
              </a:spcAft>
              <a:buClr>
                <a:schemeClr val="bg2"/>
              </a:buClr>
              <a:buSzPct val="85000"/>
              <a:buBlip>
                <a:blip r:embed="rId4"/>
              </a:buBlip>
            </a:pPr>
            <a:r>
              <a:rPr lang="fr-FR" sz="1400" b="0" spc="0" dirty="0">
                <a:solidFill>
                  <a:schemeClr val="tx2">
                    <a:lumMod val="75000"/>
                  </a:schemeClr>
                </a:solidFill>
              </a:rPr>
              <a:t>1 journée de rencontre candidat et entreprises : les entreprises ouvrent </a:t>
            </a:r>
          </a:p>
          <a:p>
            <a:pPr marL="446088">
              <a:lnSpc>
                <a:spcPct val="110000"/>
              </a:lnSpc>
              <a:spcBef>
                <a:spcPts val="0"/>
              </a:spcBef>
              <a:spcAft>
                <a:spcPts val="300"/>
              </a:spcAft>
              <a:buClr>
                <a:schemeClr val="bg2"/>
              </a:buClr>
              <a:buSzPct val="85000"/>
            </a:pPr>
            <a:r>
              <a:rPr lang="fr-FR" sz="1400" b="0" spc="0" dirty="0">
                <a:solidFill>
                  <a:schemeClr val="tx2">
                    <a:lumMod val="75000"/>
                  </a:schemeClr>
                </a:solidFill>
              </a:rPr>
              <a:t>leur porte sur un temps dédié à cette rencontre</a:t>
            </a:r>
          </a:p>
          <a:p>
            <a:pPr marL="446088">
              <a:lnSpc>
                <a:spcPct val="110000"/>
              </a:lnSpc>
              <a:spcBef>
                <a:spcPts val="0"/>
              </a:spcBef>
              <a:spcAft>
                <a:spcPts val="300"/>
              </a:spcAft>
              <a:buClr>
                <a:schemeClr val="bg2"/>
              </a:buClr>
              <a:buSzPct val="85000"/>
            </a:pPr>
            <a:endParaRPr lang="fr-FR" sz="1400" b="0" spc="0" dirty="0">
              <a:solidFill>
                <a:schemeClr val="tx2">
                  <a:lumMod val="75000"/>
                </a:schemeClr>
              </a:solidFill>
            </a:endParaRPr>
          </a:p>
          <a:p>
            <a:pPr marL="617538" indent="-171450">
              <a:lnSpc>
                <a:spcPct val="110000"/>
              </a:lnSpc>
              <a:spcBef>
                <a:spcPts val="0"/>
              </a:spcBef>
              <a:spcAft>
                <a:spcPts val="300"/>
              </a:spcAft>
              <a:buClr>
                <a:schemeClr val="bg2"/>
              </a:buClr>
              <a:buSzPct val="85000"/>
              <a:buBlip>
                <a:blip r:embed="rId4"/>
              </a:buBlip>
            </a:pPr>
            <a:r>
              <a:rPr lang="fr-FR" sz="1400" b="0" spc="0" dirty="0">
                <a:solidFill>
                  <a:schemeClr val="tx2">
                    <a:lumMod val="75000"/>
                  </a:schemeClr>
                </a:solidFill>
              </a:rPr>
              <a:t>1 temps de débriefing AKTO/ Partenaires / Entreprises </a:t>
            </a:r>
          </a:p>
          <a:p>
            <a:pPr marR="0" lvl="0" algn="ctr" defTabSz="914400" rtl="0" eaLnBrk="1" fontAlgn="auto" latinLnBrk="0" hangingPunct="1">
              <a:lnSpc>
                <a:spcPct val="110000"/>
              </a:lnSpc>
              <a:spcBef>
                <a:spcPts val="0"/>
              </a:spcBef>
              <a:spcAft>
                <a:spcPts val="300"/>
              </a:spcAft>
              <a:buClr>
                <a:srgbClr val="00A79B"/>
              </a:buClr>
              <a:buSzTx/>
              <a:tabLst/>
              <a:defRPr/>
            </a:pPr>
            <a:endParaRPr lang="fr-FR" spc="0" dirty="0">
              <a:solidFill>
                <a:schemeClr val="bg2">
                  <a:lumMod val="75000"/>
                </a:schemeClr>
              </a:solidFill>
              <a:cs typeface="Calibri" panose="020F0502020204030204" pitchFamily="34" charset="0"/>
            </a:endParaRPr>
          </a:p>
          <a:p>
            <a:pPr marR="0" lvl="0" algn="just" defTabSz="914400" rtl="0" eaLnBrk="1" fontAlgn="auto" latinLnBrk="0" hangingPunct="1">
              <a:lnSpc>
                <a:spcPct val="100000"/>
              </a:lnSpc>
              <a:spcBef>
                <a:spcPts val="0"/>
              </a:spcBef>
              <a:spcAft>
                <a:spcPts val="300"/>
              </a:spcAft>
              <a:buClr>
                <a:srgbClr val="00A79B"/>
              </a:buClr>
              <a:buSzTx/>
              <a:buFontTx/>
              <a:buChar char="-"/>
              <a:tabLst/>
              <a:defRPr/>
            </a:pPr>
            <a:endParaRPr lang="fr-FR" sz="1000" spc="0" dirty="0">
              <a:solidFill>
                <a:srgbClr val="1C1C1C"/>
              </a:solidFill>
              <a:cs typeface="Calibri" panose="020F0502020204030204" pitchFamily="34" charset="0"/>
            </a:endParaRPr>
          </a:p>
          <a:p>
            <a:pPr marL="0" marR="0" lvl="0" indent="0" algn="just" defTabSz="914400" rtl="0" eaLnBrk="1" fontAlgn="auto" latinLnBrk="0" hangingPunct="1">
              <a:lnSpc>
                <a:spcPct val="100000"/>
              </a:lnSpc>
              <a:spcBef>
                <a:spcPts val="0"/>
              </a:spcBef>
              <a:spcAft>
                <a:spcPts val="300"/>
              </a:spcAft>
              <a:buClr>
                <a:srgbClr val="00A79B"/>
              </a:buClr>
              <a:buSzTx/>
              <a:buNone/>
              <a:tabLst/>
              <a:defRPr/>
            </a:pPr>
            <a:r>
              <a:rPr lang="fr-FR" sz="1000" b="0" spc="0" dirty="0">
                <a:solidFill>
                  <a:srgbClr val="183D44"/>
                </a:solidFill>
              </a:rPr>
              <a:t> </a:t>
            </a:r>
          </a:p>
          <a:p>
            <a:pPr algn="just">
              <a:spcBef>
                <a:spcPts val="0"/>
              </a:spcBef>
              <a:spcAft>
                <a:spcPts val="300"/>
              </a:spcAft>
              <a:buClr>
                <a:schemeClr val="bg2"/>
              </a:buClr>
              <a:buSzPct val="100000"/>
            </a:pPr>
            <a:r>
              <a:rPr lang="fr-FR" sz="700" spc="0" dirty="0">
                <a:solidFill>
                  <a:srgbClr val="36C3A8"/>
                </a:solidFill>
              </a:rPr>
              <a:t>e</a:t>
            </a:r>
          </a:p>
        </p:txBody>
      </p:sp>
      <p:sp>
        <p:nvSpPr>
          <p:cNvPr id="2" name="Rectangle : coins arrondis 1">
            <a:extLst>
              <a:ext uri="{FF2B5EF4-FFF2-40B4-BE49-F238E27FC236}">
                <a16:creationId xmlns:a16="http://schemas.microsoft.com/office/drawing/2014/main" xmlns="" id="{F6675FA4-F38D-490E-9DEB-F9D674828F13}"/>
              </a:ext>
            </a:extLst>
          </p:cNvPr>
          <p:cNvSpPr/>
          <p:nvPr/>
        </p:nvSpPr>
        <p:spPr>
          <a:xfrm>
            <a:off x="8877300" y="2133600"/>
            <a:ext cx="2981323" cy="3096652"/>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srgbClr val="1C1C1C"/>
                </a:solidFill>
                <a:effectLst/>
                <a:uLnTx/>
                <a:uFillTx/>
                <a:latin typeface="Arial" panose="020B0604020202020204"/>
                <a:ea typeface="+mn-ea"/>
                <a:cs typeface="+mn-cs"/>
              </a:rPr>
              <a:t>Bilan</a:t>
            </a: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r>
              <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7 personnes en situation de Handicap </a:t>
            </a: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r>
              <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ont été sollicitées/mobilisées par le Cap emploi </a:t>
            </a: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r>
              <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et 4 ont participé à l’action.</a:t>
            </a: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r>
              <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3 ETT se sont engagées au sein de l’action</a:t>
            </a:r>
          </a:p>
          <a:p>
            <a:pPr marL="0" marR="0" lvl="0" indent="0" algn="ctr" defTabSz="914400" rtl="0" eaLnBrk="1" fontAlgn="auto" latinLnBrk="0" hangingPunct="1">
              <a:lnSpc>
                <a:spcPct val="110000"/>
              </a:lnSpc>
              <a:spcBef>
                <a:spcPts val="0"/>
              </a:spcBef>
              <a:spcAft>
                <a:spcPts val="300"/>
              </a:spcAft>
              <a:buClr>
                <a:srgbClr val="00A79B"/>
              </a:buClr>
              <a:buSzTx/>
              <a:buFontTx/>
              <a:buNone/>
              <a:tabLst/>
              <a:defRPr/>
            </a:pPr>
            <a:r>
              <a:rPr kumimoji="0" lang="fr-FR" sz="14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2 personnes en emploi </a:t>
            </a:r>
            <a:r>
              <a:rPr kumimoji="0" lang="fr-FR" sz="1400" b="0" i="0" u="none" strike="noStrike" kern="1200" cap="none" spc="0" normalizeH="0" baseline="0" noProof="0" dirty="0">
                <a:ln>
                  <a:noFill/>
                </a:ln>
                <a:solidFill>
                  <a:srgbClr val="00A79B">
                    <a:lumMod val="75000"/>
                  </a:srgbClr>
                </a:solidFill>
                <a:effectLst/>
                <a:uLnTx/>
                <a:uFillTx/>
                <a:latin typeface="Arial" panose="020B0604020202020204"/>
                <a:ea typeface="+mn-ea"/>
                <a:cs typeface="Calibri" panose="020F0502020204030204"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0" name="ZoneTexte 9">
            <a:extLst>
              <a:ext uri="{FF2B5EF4-FFF2-40B4-BE49-F238E27FC236}">
                <a16:creationId xmlns:a16="http://schemas.microsoft.com/office/drawing/2014/main" xmlns="" id="{94A16F4A-F397-4FBB-8F9C-F5CC33529FA7}"/>
              </a:ext>
            </a:extLst>
          </p:cNvPr>
          <p:cNvSpPr txBox="1"/>
          <p:nvPr/>
        </p:nvSpPr>
        <p:spPr>
          <a:xfrm>
            <a:off x="208543" y="112694"/>
            <a:ext cx="10713457" cy="707886"/>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a:t>
            </a:r>
            <a:r>
              <a:rPr lang="fr-FR" sz="2400" b="1" dirty="0">
                <a:solidFill>
                  <a:srgbClr val="1D4851"/>
                </a:solidFill>
                <a:latin typeface="Arial" panose="020B0604020202020204"/>
                <a:cs typeface="Arial"/>
              </a:rPr>
              <a:t>FOCUS ACTIONS PHARES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Le Rallye pour l’emploi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Tree>
    <p:extLst>
      <p:ext uri="{BB962C8B-B14F-4D97-AF65-F5344CB8AC3E}">
        <p14:creationId xmlns:p14="http://schemas.microsoft.com/office/powerpoint/2010/main" xmlns="" val="3451080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24C7493C-F2F0-48BF-86F8-EE86902F7BC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6" name="Espace réservé du contenu 2">
            <a:extLst>
              <a:ext uri="{FF2B5EF4-FFF2-40B4-BE49-F238E27FC236}">
                <a16:creationId xmlns:a16="http://schemas.microsoft.com/office/drawing/2014/main" xmlns="" id="{35D3DA73-F486-45E4-BE21-96425284BF48}"/>
              </a:ext>
            </a:extLst>
          </p:cNvPr>
          <p:cNvSpPr>
            <a:spLocks noGrp="1"/>
          </p:cNvSpPr>
          <p:nvPr>
            <p:ph idx="1"/>
          </p:nvPr>
        </p:nvSpPr>
        <p:spPr>
          <a:xfrm>
            <a:off x="208542" y="1223574"/>
            <a:ext cx="11602457" cy="4240213"/>
          </a:xfrm>
        </p:spPr>
        <p:txBody>
          <a:bodyPr>
            <a:noAutofit/>
          </a:bodyPr>
          <a:lstStyle/>
          <a:p>
            <a:pPr marL="285750" indent="-285750" algn="just">
              <a:spcBef>
                <a:spcPts val="0"/>
              </a:spcBef>
              <a:spcAft>
                <a:spcPts val="300"/>
              </a:spcAft>
              <a:buClr>
                <a:schemeClr val="bg2"/>
              </a:buClr>
              <a:buSzPct val="100000"/>
              <a:buBlip>
                <a:blip r:embed="rId3"/>
              </a:buBlip>
            </a:pPr>
            <a:r>
              <a:rPr lang="fr-FR" sz="1600" dirty="0">
                <a:solidFill>
                  <a:schemeClr val="accent6">
                    <a:lumMod val="75000"/>
                  </a:schemeClr>
                </a:solidFill>
              </a:rPr>
              <a:t>GOURM’HANDI’SES</a:t>
            </a:r>
          </a:p>
          <a:p>
            <a:pPr marL="268288" algn="just">
              <a:lnSpc>
                <a:spcPct val="110000"/>
              </a:lnSpc>
              <a:spcBef>
                <a:spcPts val="0"/>
              </a:spcBef>
              <a:spcAft>
                <a:spcPts val="300"/>
              </a:spcAft>
              <a:buClr>
                <a:schemeClr val="bg2"/>
              </a:buClr>
              <a:buSzPct val="150000"/>
            </a:pPr>
            <a:endParaRPr lang="fr-FR" sz="1400" b="0" spc="0" dirty="0">
              <a:solidFill>
                <a:schemeClr val="tx2">
                  <a:lumMod val="75000"/>
                </a:schemeClr>
              </a:solidFill>
            </a:endParaRPr>
          </a:p>
          <a:p>
            <a:pPr marR="0" lvl="0" algn="ctr" defTabSz="914400" rtl="0" eaLnBrk="1" fontAlgn="auto" latinLnBrk="0" hangingPunct="1">
              <a:lnSpc>
                <a:spcPct val="110000"/>
              </a:lnSpc>
              <a:spcBef>
                <a:spcPts val="0"/>
              </a:spcBef>
              <a:spcAft>
                <a:spcPts val="300"/>
              </a:spcAft>
              <a:buClr>
                <a:srgbClr val="00A79B"/>
              </a:buClr>
              <a:buSzTx/>
              <a:tabLst/>
              <a:defRPr/>
            </a:pPr>
            <a:endParaRPr lang="fr-FR" spc="0" dirty="0">
              <a:solidFill>
                <a:schemeClr val="bg2">
                  <a:lumMod val="75000"/>
                </a:schemeClr>
              </a:solidFill>
              <a:cs typeface="Calibri" panose="020F0502020204030204" pitchFamily="34" charset="0"/>
            </a:endParaRPr>
          </a:p>
          <a:p>
            <a:pPr marR="0" lvl="0" algn="just" defTabSz="914400" rtl="0" eaLnBrk="1" fontAlgn="auto" latinLnBrk="0" hangingPunct="1">
              <a:lnSpc>
                <a:spcPct val="100000"/>
              </a:lnSpc>
              <a:spcBef>
                <a:spcPts val="0"/>
              </a:spcBef>
              <a:spcAft>
                <a:spcPts val="300"/>
              </a:spcAft>
              <a:buClr>
                <a:srgbClr val="00A79B"/>
              </a:buClr>
              <a:buSzTx/>
              <a:buFontTx/>
              <a:buChar char="-"/>
              <a:tabLst/>
              <a:defRPr/>
            </a:pPr>
            <a:endParaRPr lang="fr-FR" sz="1000" spc="0" dirty="0">
              <a:solidFill>
                <a:srgbClr val="1C1C1C"/>
              </a:solidFill>
              <a:cs typeface="Calibri" panose="020F0502020204030204" pitchFamily="34" charset="0"/>
            </a:endParaRPr>
          </a:p>
          <a:p>
            <a:pPr marL="0" marR="0" lvl="0" indent="0" algn="just" defTabSz="914400" rtl="0" eaLnBrk="1" fontAlgn="auto" latinLnBrk="0" hangingPunct="1">
              <a:lnSpc>
                <a:spcPct val="100000"/>
              </a:lnSpc>
              <a:spcBef>
                <a:spcPts val="0"/>
              </a:spcBef>
              <a:spcAft>
                <a:spcPts val="300"/>
              </a:spcAft>
              <a:buClr>
                <a:srgbClr val="00A79B"/>
              </a:buClr>
              <a:buSzTx/>
              <a:buNone/>
              <a:tabLst/>
              <a:defRPr/>
            </a:pPr>
            <a:r>
              <a:rPr lang="fr-FR" sz="1000" b="0" spc="0" dirty="0">
                <a:solidFill>
                  <a:srgbClr val="183D44"/>
                </a:solidFill>
              </a:rPr>
              <a:t> </a:t>
            </a:r>
          </a:p>
          <a:p>
            <a:pPr algn="just">
              <a:spcBef>
                <a:spcPts val="0"/>
              </a:spcBef>
              <a:spcAft>
                <a:spcPts val="300"/>
              </a:spcAft>
              <a:buClr>
                <a:schemeClr val="bg2"/>
              </a:buClr>
              <a:buSzPct val="100000"/>
            </a:pPr>
            <a:r>
              <a:rPr lang="fr-FR" sz="700" spc="0" dirty="0">
                <a:solidFill>
                  <a:srgbClr val="36C3A8"/>
                </a:solidFill>
              </a:rPr>
              <a:t>e</a:t>
            </a:r>
          </a:p>
        </p:txBody>
      </p:sp>
      <p:sp>
        <p:nvSpPr>
          <p:cNvPr id="10" name="ZoneTexte 9">
            <a:extLst>
              <a:ext uri="{FF2B5EF4-FFF2-40B4-BE49-F238E27FC236}">
                <a16:creationId xmlns:a16="http://schemas.microsoft.com/office/drawing/2014/main" xmlns="" id="{94A16F4A-F397-4FBB-8F9C-F5CC33529FA7}"/>
              </a:ext>
            </a:extLst>
          </p:cNvPr>
          <p:cNvSpPr txBox="1"/>
          <p:nvPr/>
        </p:nvSpPr>
        <p:spPr>
          <a:xfrm>
            <a:off x="208543" y="112694"/>
            <a:ext cx="10713457" cy="707886"/>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FOCUS ACTIONS PHARES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GOURM’HANDI’SES</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pic>
        <p:nvPicPr>
          <p:cNvPr id="4" name="Image 3">
            <a:extLst>
              <a:ext uri="{FF2B5EF4-FFF2-40B4-BE49-F238E27FC236}">
                <a16:creationId xmlns:a16="http://schemas.microsoft.com/office/drawing/2014/main" xmlns="" id="{BB504B4D-9509-4986-9F1F-BAC47DCBE757}"/>
              </a:ext>
            </a:extLst>
          </p:cNvPr>
          <p:cNvPicPr>
            <a:picLocks noChangeAspect="1"/>
          </p:cNvPicPr>
          <p:nvPr/>
        </p:nvPicPr>
        <p:blipFill>
          <a:blip r:embed="rId4" cstate="print"/>
          <a:stretch>
            <a:fillRect/>
          </a:stretch>
        </p:blipFill>
        <p:spPr>
          <a:xfrm>
            <a:off x="7726565" y="1586170"/>
            <a:ext cx="3721433" cy="1928555"/>
          </a:xfrm>
          <a:prstGeom prst="rect">
            <a:avLst/>
          </a:prstGeom>
        </p:spPr>
      </p:pic>
      <p:pic>
        <p:nvPicPr>
          <p:cNvPr id="8" name="Image 7">
            <a:extLst>
              <a:ext uri="{FF2B5EF4-FFF2-40B4-BE49-F238E27FC236}">
                <a16:creationId xmlns:a16="http://schemas.microsoft.com/office/drawing/2014/main" xmlns="" id="{952F9575-C504-4C59-B90F-7EE4BDC5E56D}"/>
              </a:ext>
            </a:extLst>
          </p:cNvPr>
          <p:cNvPicPr>
            <a:picLocks noChangeAspect="1"/>
          </p:cNvPicPr>
          <p:nvPr/>
        </p:nvPicPr>
        <p:blipFill>
          <a:blip r:embed="rId5" cstate="print"/>
          <a:stretch>
            <a:fillRect/>
          </a:stretch>
        </p:blipFill>
        <p:spPr>
          <a:xfrm>
            <a:off x="7742231" y="4018771"/>
            <a:ext cx="3705767" cy="1807612"/>
          </a:xfrm>
          <a:prstGeom prst="rect">
            <a:avLst/>
          </a:prstGeom>
        </p:spPr>
      </p:pic>
      <p:sp>
        <p:nvSpPr>
          <p:cNvPr id="9" name="ZoneTexte 8">
            <a:extLst>
              <a:ext uri="{FF2B5EF4-FFF2-40B4-BE49-F238E27FC236}">
                <a16:creationId xmlns:a16="http://schemas.microsoft.com/office/drawing/2014/main" xmlns="" id="{322B953F-8955-4A7E-89E5-62A5896A1331}"/>
              </a:ext>
            </a:extLst>
          </p:cNvPr>
          <p:cNvSpPr txBox="1"/>
          <p:nvPr/>
        </p:nvSpPr>
        <p:spPr>
          <a:xfrm>
            <a:off x="207881" y="1522895"/>
            <a:ext cx="7412119" cy="4185761"/>
          </a:xfrm>
          <a:prstGeom prst="rect">
            <a:avLst/>
          </a:prstGeom>
          <a:noFill/>
        </p:spPr>
        <p:txBody>
          <a:bodyPr wrap="square" rtlCol="0">
            <a:spAutoFit/>
          </a:bodyPr>
          <a:lstStyle/>
          <a:p>
            <a:pPr algn="just"/>
            <a:r>
              <a:rPr lang="fr-FR" sz="1200" dirty="0"/>
              <a:t>Rencontre au sein des plateaux techniques du CFAIE de Val de Reuil, de restaurateurs adhérents de l’OPCO AKTO , de publics mixtes TH et non TH et d’apprentis pour la participation à un concours de cuisine. </a:t>
            </a:r>
          </a:p>
          <a:p>
            <a:pPr algn="just"/>
            <a:endParaRPr lang="fr-FR" sz="1200" dirty="0"/>
          </a:p>
          <a:p>
            <a:pPr algn="just"/>
            <a:r>
              <a:rPr lang="fr-FR" sz="1200" dirty="0"/>
              <a:t>Objectifs principaux </a:t>
            </a:r>
          </a:p>
          <a:p>
            <a:pPr algn="just"/>
            <a:r>
              <a:rPr lang="fr-FR" sz="1200" dirty="0"/>
              <a:t>Organiser la rencontre entre les entreprises et les personnes en situation de handicap, et notamment  : </a:t>
            </a:r>
          </a:p>
          <a:p>
            <a:pPr marL="742950" lvl="1" indent="-285750" algn="just">
              <a:buClr>
                <a:schemeClr val="bg2"/>
              </a:buClr>
              <a:buFont typeface="Wingdings" panose="05000000000000000000" pitchFamily="2" charset="2"/>
              <a:buChar char="Ø"/>
            </a:pPr>
            <a:r>
              <a:rPr lang="fr-FR" sz="1200" dirty="0"/>
              <a:t>Lever les représentations ancrées sur les retentissements du handicap visible/invisible en emploi-formation</a:t>
            </a:r>
          </a:p>
          <a:p>
            <a:pPr marL="742950" lvl="1" indent="-285750" algn="just">
              <a:buClr>
                <a:schemeClr val="bg2"/>
              </a:buClr>
              <a:buFont typeface="Wingdings" panose="05000000000000000000" pitchFamily="2" charset="2"/>
              <a:buChar char="Ø"/>
            </a:pPr>
            <a:r>
              <a:rPr lang="fr-FR" sz="1200" dirty="0"/>
              <a:t>Valoriser les métiers et lever les représentations négatives sur le secteur de l’hôtellerie restauration</a:t>
            </a:r>
          </a:p>
          <a:p>
            <a:pPr marL="742950" lvl="1" indent="-285750" algn="just">
              <a:buClr>
                <a:schemeClr val="bg2"/>
              </a:buClr>
              <a:buFont typeface="Wingdings" panose="05000000000000000000" pitchFamily="2" charset="2"/>
              <a:buChar char="Ø"/>
            </a:pPr>
            <a:r>
              <a:rPr lang="fr-FR" sz="1200" dirty="0"/>
              <a:t>Informer sur les aides et mesures à l’apprentissage </a:t>
            </a:r>
          </a:p>
          <a:p>
            <a:pPr marL="742950" lvl="1" indent="-285750" algn="just">
              <a:buClr>
                <a:schemeClr val="bg2"/>
              </a:buClr>
              <a:buFont typeface="Wingdings" panose="05000000000000000000" pitchFamily="2" charset="2"/>
              <a:buChar char="Ø"/>
            </a:pPr>
            <a:r>
              <a:rPr lang="fr-FR" sz="1200" dirty="0"/>
              <a:t>Permettre une identification de l’équipe et de l’offre de formation du CFAIE auprès des employeurs et des publics </a:t>
            </a:r>
          </a:p>
          <a:p>
            <a:pPr marL="742950" lvl="1" indent="-285750" algn="just">
              <a:buClr>
                <a:schemeClr val="bg2"/>
              </a:buClr>
              <a:buFont typeface="Wingdings" panose="05000000000000000000" pitchFamily="2" charset="2"/>
              <a:buChar char="Ø"/>
            </a:pPr>
            <a:r>
              <a:rPr lang="fr-FR" sz="1200" dirty="0"/>
              <a:t>Favoriser les interactions entre les professionnels du champ de l’emploi- du handicap et de la formation </a:t>
            </a:r>
          </a:p>
          <a:p>
            <a:pPr marL="742950" lvl="1" indent="-285750" algn="just">
              <a:buClr>
                <a:schemeClr val="bg2"/>
              </a:buClr>
              <a:buFont typeface="Wingdings" panose="05000000000000000000" pitchFamily="2" charset="2"/>
              <a:buChar char="Ø"/>
            </a:pPr>
            <a:r>
              <a:rPr lang="fr-FR" sz="1200" dirty="0"/>
              <a:t>Engager les employeurs dans un rôle de « maître d’apprentissage » et leur permettre d’en saisir la valeur ajoutée. </a:t>
            </a:r>
            <a:r>
              <a:rPr lang="fr-FR" sz="1400" dirty="0"/>
              <a:t>	</a:t>
            </a:r>
          </a:p>
          <a:p>
            <a:pPr algn="just">
              <a:buClr>
                <a:schemeClr val="bg2"/>
              </a:buClr>
            </a:pPr>
            <a:endParaRPr lang="fr-FR" sz="1200" dirty="0"/>
          </a:p>
          <a:p>
            <a:pPr algn="just">
              <a:buClr>
                <a:schemeClr val="bg2"/>
              </a:buClr>
            </a:pPr>
            <a:r>
              <a:rPr lang="fr-FR" sz="1200" dirty="0"/>
              <a:t>8 brigades ont été composées avec un apprenti en restauration, un employeur et une personne en situation de handicap </a:t>
            </a:r>
          </a:p>
          <a:p>
            <a:pPr marL="285750" indent="-285750" algn="just">
              <a:buClr>
                <a:schemeClr val="bg2"/>
              </a:buClr>
              <a:buFont typeface="Wingdings" panose="05000000000000000000" pitchFamily="2" charset="2"/>
              <a:buChar char="Ø"/>
            </a:pPr>
            <a:endParaRPr lang="fr-FR" sz="1200" dirty="0"/>
          </a:p>
          <a:p>
            <a:pPr marL="285750" indent="-285750" algn="just">
              <a:buClr>
                <a:schemeClr val="bg2"/>
              </a:buClr>
              <a:buFont typeface="Wingdings" panose="05000000000000000000" pitchFamily="2" charset="2"/>
              <a:buChar char="Ø"/>
            </a:pPr>
            <a:r>
              <a:rPr lang="fr-FR" sz="1200" dirty="0"/>
              <a:t>10 personnes en situation de handicap ont participé à l’action</a:t>
            </a:r>
          </a:p>
        </p:txBody>
      </p:sp>
      <p:sp>
        <p:nvSpPr>
          <p:cNvPr id="11" name="Bulle narrative : ronde 10">
            <a:extLst>
              <a:ext uri="{FF2B5EF4-FFF2-40B4-BE49-F238E27FC236}">
                <a16:creationId xmlns:a16="http://schemas.microsoft.com/office/drawing/2014/main" xmlns="" id="{F3693532-1F04-400F-8CBF-071414B8245B}"/>
              </a:ext>
            </a:extLst>
          </p:cNvPr>
          <p:cNvSpPr/>
          <p:nvPr/>
        </p:nvSpPr>
        <p:spPr>
          <a:xfrm>
            <a:off x="4590545" y="5349945"/>
            <a:ext cx="3276600" cy="1235776"/>
          </a:xfrm>
          <a:prstGeom prst="wedgeEllipseCallou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dirty="0"/>
              <a:t>« Ce type d’action nous permet de lever nos freins et même nous incite à recruter des PH », une entreprise </a:t>
            </a:r>
          </a:p>
        </p:txBody>
      </p:sp>
      <p:sp>
        <p:nvSpPr>
          <p:cNvPr id="12" name="ZoneTexte 11">
            <a:extLst>
              <a:ext uri="{FF2B5EF4-FFF2-40B4-BE49-F238E27FC236}">
                <a16:creationId xmlns:a16="http://schemas.microsoft.com/office/drawing/2014/main" xmlns="" id="{861B008C-B17D-4EDA-8A81-39D29DBCC7CA}"/>
              </a:ext>
            </a:extLst>
          </p:cNvPr>
          <p:cNvSpPr txBox="1"/>
          <p:nvPr/>
        </p:nvSpPr>
        <p:spPr>
          <a:xfrm>
            <a:off x="207881" y="5716030"/>
            <a:ext cx="6188880" cy="830997"/>
          </a:xfrm>
          <a:prstGeom prst="rect">
            <a:avLst/>
          </a:prstGeom>
          <a:noFill/>
        </p:spPr>
        <p:txBody>
          <a:bodyPr wrap="square" rtlCol="0">
            <a:spAutoFit/>
          </a:bodyPr>
          <a:lstStyle/>
          <a:p>
            <a:pPr algn="just"/>
            <a:r>
              <a:rPr lang="fr-FR" sz="1200" dirty="0"/>
              <a:t>Le suivi de cette action sera réalisée en janvier  : </a:t>
            </a:r>
          </a:p>
          <a:p>
            <a:pPr marL="285750" indent="-285750" algn="just">
              <a:buClr>
                <a:schemeClr val="bg2"/>
              </a:buClr>
              <a:buFont typeface="Wingdings" panose="05000000000000000000" pitchFamily="2" charset="2"/>
              <a:buChar char="Ø"/>
            </a:pPr>
            <a:r>
              <a:rPr lang="fr-FR" sz="1200" dirty="0"/>
              <a:t>Stages, contrats en alternance, mises à l’emploi </a:t>
            </a:r>
          </a:p>
          <a:p>
            <a:pPr algn="just"/>
            <a:endParaRPr lang="fr-FR" sz="1200" dirty="0"/>
          </a:p>
          <a:p>
            <a:pPr algn="just"/>
            <a:r>
              <a:rPr lang="fr-FR" sz="1200" dirty="0"/>
              <a:t>Action qui devrait être dupliquée</a:t>
            </a:r>
          </a:p>
        </p:txBody>
      </p:sp>
    </p:spTree>
    <p:extLst>
      <p:ext uri="{BB962C8B-B14F-4D97-AF65-F5344CB8AC3E}">
        <p14:creationId xmlns:p14="http://schemas.microsoft.com/office/powerpoint/2010/main" xmlns="" val="311564785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xmlns="" id="{DC058A7C-6911-41B7-A085-6D27CDEE5146}"/>
              </a:ext>
            </a:extLst>
          </p:cNvPr>
          <p:cNvSpPr>
            <a:spLocks noGrp="1"/>
          </p:cNvSpPr>
          <p:nvPr>
            <p:ph type="body" idx="1"/>
          </p:nvPr>
        </p:nvSpPr>
        <p:spPr/>
        <p:txBody>
          <a:bodyPr/>
          <a:lstStyle/>
          <a:p>
            <a:r>
              <a:rPr lang="fr-FR" dirty="0"/>
              <a:t>REGIONAL*</a:t>
            </a:r>
          </a:p>
          <a:p>
            <a:r>
              <a:rPr lang="fr-FR" dirty="0"/>
              <a:t>Chiffres clés / Principales Actions </a:t>
            </a:r>
          </a:p>
        </p:txBody>
      </p:sp>
      <p:sp>
        <p:nvSpPr>
          <p:cNvPr id="2" name="ZoneTexte 1">
            <a:extLst>
              <a:ext uri="{FF2B5EF4-FFF2-40B4-BE49-F238E27FC236}">
                <a16:creationId xmlns:a16="http://schemas.microsoft.com/office/drawing/2014/main" xmlns="" id="{0E87EA45-BAE0-4C52-8E12-E79080BD2ED9}"/>
              </a:ext>
            </a:extLst>
          </p:cNvPr>
          <p:cNvSpPr txBox="1"/>
          <p:nvPr/>
        </p:nvSpPr>
        <p:spPr>
          <a:xfrm>
            <a:off x="285750" y="6191250"/>
            <a:ext cx="4305300" cy="276999"/>
          </a:xfrm>
          <a:prstGeom prst="rect">
            <a:avLst/>
          </a:prstGeom>
          <a:noFill/>
        </p:spPr>
        <p:txBody>
          <a:bodyPr wrap="square" rtlCol="0">
            <a:spAutoFit/>
          </a:bodyPr>
          <a:lstStyle/>
          <a:p>
            <a:r>
              <a:rPr lang="fr-FR" sz="1200" i="1" dirty="0"/>
              <a:t>*Chiffres arrêtés à Novembre 2021</a:t>
            </a:r>
          </a:p>
        </p:txBody>
      </p:sp>
      <p:sp>
        <p:nvSpPr>
          <p:cNvPr id="4" name="Titre 1">
            <a:extLst>
              <a:ext uri="{FF2B5EF4-FFF2-40B4-BE49-F238E27FC236}">
                <a16:creationId xmlns:a16="http://schemas.microsoft.com/office/drawing/2014/main" xmlns="" id="{7402E001-A398-4E9D-89D5-3AE18B4BD8D9}"/>
              </a:ext>
            </a:extLst>
          </p:cNvPr>
          <p:cNvSpPr>
            <a:spLocks noGrp="1"/>
          </p:cNvSpPr>
          <p:nvPr>
            <p:ph type="title"/>
          </p:nvPr>
        </p:nvSpPr>
        <p:spPr>
          <a:xfrm>
            <a:off x="831850" y="853200"/>
            <a:ext cx="10515600" cy="994112"/>
          </a:xfrm>
        </p:spPr>
        <p:txBody>
          <a:bodyPr/>
          <a:lstStyle/>
          <a:p>
            <a:r>
              <a:rPr lang="fr-FR" dirty="0">
                <a:latin typeface="Franklin Gothic Book" panose="020B0503020102020204" pitchFamily="34" charset="0"/>
              </a:rPr>
              <a:t>2 </a:t>
            </a:r>
          </a:p>
        </p:txBody>
      </p:sp>
    </p:spTree>
    <p:extLst>
      <p:ext uri="{BB962C8B-B14F-4D97-AF65-F5344CB8AC3E}">
        <p14:creationId xmlns:p14="http://schemas.microsoft.com/office/powerpoint/2010/main" xmlns="" val="283405632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C47216CE-0351-4B2D-B249-22BBB1671476}"/>
              </a:ext>
            </a:extLst>
          </p:cNvPr>
          <p:cNvSpPr>
            <a:spLocks noGrp="1"/>
          </p:cNvSpPr>
          <p:nvPr>
            <p:ph type="title"/>
          </p:nvPr>
        </p:nvSpPr>
        <p:spPr>
          <a:xfrm>
            <a:off x="720000" y="506208"/>
            <a:ext cx="10728000" cy="890661"/>
          </a:xfrm>
        </p:spPr>
        <p:txBody>
          <a:bodyPr/>
          <a:lstStyle/>
          <a:p>
            <a:r>
              <a:rPr lang="fr-FR" dirty="0"/>
              <a:t>Chiffres clés du partenariat</a:t>
            </a:r>
          </a:p>
        </p:txBody>
      </p:sp>
      <p:sp>
        <p:nvSpPr>
          <p:cNvPr id="5" name="Espace réservé du texte 4">
            <a:extLst>
              <a:ext uri="{FF2B5EF4-FFF2-40B4-BE49-F238E27FC236}">
                <a16:creationId xmlns:a16="http://schemas.microsoft.com/office/drawing/2014/main" xmlns="" id="{4A2B9CF1-C63F-4DE2-B642-B86441584AAB}"/>
              </a:ext>
            </a:extLst>
          </p:cNvPr>
          <p:cNvSpPr>
            <a:spLocks noGrp="1"/>
          </p:cNvSpPr>
          <p:nvPr>
            <p:ph type="body" sz="quarter" idx="13"/>
          </p:nvPr>
        </p:nvSpPr>
        <p:spPr>
          <a:xfrm>
            <a:off x="1317523" y="2204987"/>
            <a:ext cx="2480698" cy="1273175"/>
          </a:xfrm>
        </p:spPr>
        <p:txBody>
          <a:bodyPr>
            <a:normAutofit/>
          </a:bodyPr>
          <a:lstStyle/>
          <a:p>
            <a:r>
              <a:rPr lang="fr-FR" dirty="0"/>
              <a:t>20</a:t>
            </a:r>
          </a:p>
        </p:txBody>
      </p:sp>
      <p:sp>
        <p:nvSpPr>
          <p:cNvPr id="6" name="Espace réservé du texte 5">
            <a:extLst>
              <a:ext uri="{FF2B5EF4-FFF2-40B4-BE49-F238E27FC236}">
                <a16:creationId xmlns:a16="http://schemas.microsoft.com/office/drawing/2014/main" xmlns="" id="{4B706363-2AB4-45FA-A718-B432A1A3DC0B}"/>
              </a:ext>
            </a:extLst>
          </p:cNvPr>
          <p:cNvSpPr>
            <a:spLocks noGrp="1"/>
          </p:cNvSpPr>
          <p:nvPr>
            <p:ph type="body" sz="quarter" idx="14"/>
          </p:nvPr>
        </p:nvSpPr>
        <p:spPr>
          <a:xfrm>
            <a:off x="1067281" y="3860471"/>
            <a:ext cx="3199919" cy="2194890"/>
          </a:xfrm>
        </p:spPr>
        <p:txBody>
          <a:bodyPr>
            <a:normAutofit fontScale="25000" lnSpcReduction="20000"/>
          </a:bodyPr>
          <a:lstStyle/>
          <a:p>
            <a:r>
              <a:rPr lang="fr-FR" sz="4500" dirty="0"/>
              <a:t>entreprises mobilisées dans le cadre du projet Réussi TH</a:t>
            </a:r>
          </a:p>
          <a:p>
            <a:pPr marL="171450" indent="-171450">
              <a:buFont typeface="Wingdings" panose="05000000000000000000" pitchFamily="2" charset="2"/>
              <a:buChar char="ü"/>
            </a:pPr>
            <a:r>
              <a:rPr lang="fr-FR" sz="4400" b="0" dirty="0">
                <a:solidFill>
                  <a:schemeClr val="tx1"/>
                </a:solidFill>
              </a:rPr>
              <a:t>5 entreprises participent à l’action  logistique TT 84</a:t>
            </a:r>
          </a:p>
          <a:p>
            <a:pPr marL="171450" indent="-171450">
              <a:buFont typeface="Wingdings" panose="05000000000000000000" pitchFamily="2" charset="2"/>
              <a:buChar char="ü"/>
            </a:pPr>
            <a:r>
              <a:rPr lang="fr-FR" sz="4400" b="0" dirty="0">
                <a:solidFill>
                  <a:schemeClr val="tx1"/>
                </a:solidFill>
              </a:rPr>
              <a:t>1 entreprise a mis en place de la FEST </a:t>
            </a:r>
          </a:p>
          <a:p>
            <a:pPr marL="171450" indent="-171450">
              <a:buFont typeface="Wingdings" panose="05000000000000000000" pitchFamily="2" charset="2"/>
              <a:buChar char="ü"/>
            </a:pPr>
            <a:r>
              <a:rPr lang="fr-FR" sz="4400" b="0" dirty="0">
                <a:solidFill>
                  <a:schemeClr val="tx1"/>
                </a:solidFill>
              </a:rPr>
              <a:t>1 entreprises a reçu les partenaires pour une visite de site et reçoit des candidats</a:t>
            </a:r>
          </a:p>
          <a:p>
            <a:pPr marL="171450" indent="-171450">
              <a:buFont typeface="Wingdings" panose="05000000000000000000" pitchFamily="2" charset="2"/>
              <a:buChar char="ü"/>
            </a:pPr>
            <a:r>
              <a:rPr lang="fr-FR" sz="4400" b="0" dirty="0">
                <a:solidFill>
                  <a:schemeClr val="tx1"/>
                </a:solidFill>
              </a:rPr>
              <a:t>1 entreprise a mis en place une formation sécurité et a reçu un candidat positionné dans le cadre de l’action</a:t>
            </a:r>
          </a:p>
          <a:p>
            <a:pPr marL="171450" indent="-171450">
              <a:buFont typeface="Wingdings" panose="05000000000000000000" pitchFamily="2" charset="2"/>
              <a:buChar char="ü"/>
            </a:pPr>
            <a:r>
              <a:rPr lang="fr-FR" sz="4400" b="0" dirty="0">
                <a:solidFill>
                  <a:schemeClr val="tx1"/>
                </a:solidFill>
              </a:rPr>
              <a:t>11 salariés d’entreprises ont participé aux Escape Game </a:t>
            </a:r>
          </a:p>
          <a:p>
            <a:pPr marL="171450" indent="-171450" algn="l">
              <a:buFont typeface="Wingdings" panose="05000000000000000000" pitchFamily="2" charset="2"/>
              <a:buChar char="ü"/>
            </a:pPr>
            <a:r>
              <a:rPr lang="fr-FR" sz="4400" b="0" dirty="0">
                <a:solidFill>
                  <a:schemeClr val="tx1"/>
                </a:solidFill>
              </a:rPr>
              <a:t>1 entreprise favorable aux présentations des métiers en info coll</a:t>
            </a:r>
          </a:p>
          <a:p>
            <a:pPr marL="171450" indent="-171450">
              <a:buFont typeface="Wingdings" panose="05000000000000000000" pitchFamily="2" charset="2"/>
              <a:buChar char="ü"/>
            </a:pPr>
            <a:endParaRPr lang="fr-FR" sz="3700" b="0" dirty="0">
              <a:solidFill>
                <a:schemeClr val="tx1"/>
              </a:solidFill>
            </a:endParaRPr>
          </a:p>
          <a:p>
            <a:pPr marL="171450" indent="-171450">
              <a:buFont typeface="Wingdings" panose="05000000000000000000" pitchFamily="2" charset="2"/>
              <a:buChar char="ü"/>
            </a:pPr>
            <a:endParaRPr lang="fr-FR" sz="3700" b="0" dirty="0">
              <a:solidFill>
                <a:schemeClr val="tx1"/>
              </a:solidFill>
            </a:endParaRPr>
          </a:p>
        </p:txBody>
      </p:sp>
      <p:sp>
        <p:nvSpPr>
          <p:cNvPr id="17" name="Espace réservé du texte 16">
            <a:extLst>
              <a:ext uri="{FF2B5EF4-FFF2-40B4-BE49-F238E27FC236}">
                <a16:creationId xmlns:a16="http://schemas.microsoft.com/office/drawing/2014/main" xmlns="" id="{5150B0B5-93DA-4927-A5E5-75DAD9FDF42F}"/>
              </a:ext>
            </a:extLst>
          </p:cNvPr>
          <p:cNvSpPr>
            <a:spLocks noGrp="1"/>
          </p:cNvSpPr>
          <p:nvPr>
            <p:ph type="body" sz="quarter" idx="15"/>
          </p:nvPr>
        </p:nvSpPr>
        <p:spPr/>
        <p:txBody>
          <a:bodyPr/>
          <a:lstStyle/>
          <a:p>
            <a:r>
              <a:rPr lang="fr-FR" dirty="0"/>
              <a:t>30</a:t>
            </a:r>
          </a:p>
        </p:txBody>
      </p:sp>
      <p:sp>
        <p:nvSpPr>
          <p:cNvPr id="18" name="Espace réservé du texte 17">
            <a:extLst>
              <a:ext uri="{FF2B5EF4-FFF2-40B4-BE49-F238E27FC236}">
                <a16:creationId xmlns:a16="http://schemas.microsoft.com/office/drawing/2014/main" xmlns="" id="{534E08D8-FF0A-49B1-9F75-584F011734CC}"/>
              </a:ext>
            </a:extLst>
          </p:cNvPr>
          <p:cNvSpPr>
            <a:spLocks noGrp="1"/>
          </p:cNvSpPr>
          <p:nvPr>
            <p:ph type="body" sz="quarter" idx="16"/>
          </p:nvPr>
        </p:nvSpPr>
        <p:spPr>
          <a:xfrm>
            <a:off x="4662610" y="3860470"/>
            <a:ext cx="3262192" cy="2604327"/>
          </a:xfrm>
        </p:spPr>
        <p:txBody>
          <a:bodyPr>
            <a:normAutofit fontScale="92500" lnSpcReduction="20000"/>
          </a:bodyPr>
          <a:lstStyle/>
          <a:p>
            <a:r>
              <a:rPr lang="fr-FR" dirty="0"/>
              <a:t>personnes en situation de Handicap ont participé à des actions </a:t>
            </a:r>
          </a:p>
          <a:p>
            <a:endParaRPr lang="fr-FR" sz="1200" b="0" dirty="0">
              <a:solidFill>
                <a:schemeClr val="tx1"/>
              </a:solidFill>
            </a:endParaRPr>
          </a:p>
          <a:p>
            <a:pPr marL="171450" indent="-171450">
              <a:buFont typeface="Wingdings" panose="05000000000000000000" pitchFamily="2" charset="2"/>
              <a:buChar char="ü"/>
            </a:pPr>
            <a:r>
              <a:rPr lang="fr-FR" sz="1200" b="0" dirty="0">
                <a:solidFill>
                  <a:schemeClr val="tx1"/>
                </a:solidFill>
              </a:rPr>
              <a:t>23 personnes ont participé à des informations collectives pour 9 personnes retenues (dont 2 désistements)</a:t>
            </a:r>
          </a:p>
          <a:p>
            <a:pPr marL="171450" indent="-171450">
              <a:buFont typeface="Wingdings" panose="05000000000000000000" pitchFamily="2" charset="2"/>
              <a:buChar char="ü"/>
            </a:pPr>
            <a:r>
              <a:rPr lang="fr-FR" sz="1200" b="0" dirty="0">
                <a:solidFill>
                  <a:schemeClr val="tx1"/>
                </a:solidFill>
              </a:rPr>
              <a:t>1 personne a été reçue dans le cadre de l’action Sécurité</a:t>
            </a:r>
          </a:p>
          <a:p>
            <a:pPr marL="171450" indent="-171450">
              <a:buFont typeface="Wingdings" panose="05000000000000000000" pitchFamily="2" charset="2"/>
              <a:buChar char="ü"/>
            </a:pPr>
            <a:r>
              <a:rPr lang="fr-FR" sz="1200" b="0" dirty="0">
                <a:solidFill>
                  <a:schemeClr val="tx1"/>
                </a:solidFill>
              </a:rPr>
              <a:t>4 personnes ont été retenues sur l’action d’</a:t>
            </a:r>
            <a:r>
              <a:rPr lang="fr-FR" sz="1200" b="0" dirty="0" err="1">
                <a:solidFill>
                  <a:schemeClr val="tx1"/>
                </a:solidFill>
              </a:rPr>
              <a:t>Handiwork</a:t>
            </a:r>
            <a:r>
              <a:rPr lang="fr-FR" sz="1200" b="0" dirty="0">
                <a:solidFill>
                  <a:schemeClr val="tx1"/>
                </a:solidFill>
              </a:rPr>
              <a:t> et 2 ont débuté l’action</a:t>
            </a:r>
          </a:p>
          <a:p>
            <a:pPr marL="171450" indent="-171450">
              <a:buFont typeface="Wingdings" panose="05000000000000000000" pitchFamily="2" charset="2"/>
              <a:buChar char="ü"/>
            </a:pPr>
            <a:r>
              <a:rPr lang="fr-FR" sz="1200" b="0" dirty="0">
                <a:solidFill>
                  <a:schemeClr val="tx1"/>
                </a:solidFill>
              </a:rPr>
              <a:t>2 personnes ont été reçues par relais verts (attente de retours)</a:t>
            </a:r>
          </a:p>
          <a:p>
            <a:pPr marL="171450" indent="-171450">
              <a:buFont typeface="Wingdings" panose="05000000000000000000" pitchFamily="2" charset="2"/>
              <a:buChar char="ü"/>
            </a:pPr>
            <a:endParaRPr lang="fr-FR" sz="1200" b="0" dirty="0">
              <a:solidFill>
                <a:schemeClr val="tx1"/>
              </a:solidFill>
            </a:endParaRPr>
          </a:p>
        </p:txBody>
      </p:sp>
      <p:sp>
        <p:nvSpPr>
          <p:cNvPr id="31" name="Espace réservé du texte 30">
            <a:extLst>
              <a:ext uri="{FF2B5EF4-FFF2-40B4-BE49-F238E27FC236}">
                <a16:creationId xmlns:a16="http://schemas.microsoft.com/office/drawing/2014/main" xmlns="" id="{0FD7E51C-D674-44AA-AA70-6C2AF12D75CA}"/>
              </a:ext>
            </a:extLst>
          </p:cNvPr>
          <p:cNvSpPr>
            <a:spLocks noGrp="1"/>
          </p:cNvSpPr>
          <p:nvPr>
            <p:ph type="body" sz="quarter" idx="17"/>
          </p:nvPr>
        </p:nvSpPr>
        <p:spPr>
          <a:xfrm>
            <a:off x="8393779" y="2204987"/>
            <a:ext cx="2480698" cy="1273175"/>
          </a:xfrm>
        </p:spPr>
        <p:txBody>
          <a:bodyPr/>
          <a:lstStyle/>
          <a:p>
            <a:r>
              <a:rPr lang="fr-FR" dirty="0"/>
              <a:t>2</a:t>
            </a:r>
          </a:p>
        </p:txBody>
      </p:sp>
      <p:sp>
        <p:nvSpPr>
          <p:cNvPr id="32" name="Espace réservé du texte 31">
            <a:extLst>
              <a:ext uri="{FF2B5EF4-FFF2-40B4-BE49-F238E27FC236}">
                <a16:creationId xmlns:a16="http://schemas.microsoft.com/office/drawing/2014/main" xmlns="" id="{12F220DD-1577-4F67-A792-A89FE4E010E6}"/>
              </a:ext>
            </a:extLst>
          </p:cNvPr>
          <p:cNvSpPr>
            <a:spLocks noGrp="1"/>
          </p:cNvSpPr>
          <p:nvPr>
            <p:ph type="body" sz="quarter" idx="18"/>
          </p:nvPr>
        </p:nvSpPr>
        <p:spPr/>
        <p:txBody>
          <a:bodyPr>
            <a:normAutofit/>
          </a:bodyPr>
          <a:lstStyle/>
          <a:p>
            <a:r>
              <a:rPr lang="fr-FR" dirty="0"/>
              <a:t>Actions phares</a:t>
            </a:r>
          </a:p>
          <a:p>
            <a:pPr marL="171450" indent="-171450">
              <a:buFont typeface="Wingdings" panose="05000000000000000000" pitchFamily="2" charset="2"/>
              <a:buChar char="ü"/>
            </a:pPr>
            <a:r>
              <a:rPr lang="fr-FR" sz="1200" b="0" dirty="0">
                <a:solidFill>
                  <a:schemeClr val="tx1"/>
                </a:solidFill>
              </a:rPr>
              <a:t>1 FEST </a:t>
            </a:r>
            <a:r>
              <a:rPr lang="fr-FR" sz="1200" b="0" dirty="0" err="1">
                <a:solidFill>
                  <a:schemeClr val="tx1"/>
                </a:solidFill>
              </a:rPr>
              <a:t>Handiwork</a:t>
            </a:r>
            <a:r>
              <a:rPr lang="fr-FR" sz="1200" b="0" dirty="0">
                <a:solidFill>
                  <a:schemeClr val="tx1"/>
                </a:solidFill>
              </a:rPr>
              <a:t> Mac Do débuté le 8/11 : 2 personnes en formation </a:t>
            </a:r>
          </a:p>
          <a:p>
            <a:pPr marL="171450" indent="-171450">
              <a:buFont typeface="Wingdings" panose="05000000000000000000" pitchFamily="2" charset="2"/>
              <a:buChar char="ü"/>
            </a:pPr>
            <a:r>
              <a:rPr lang="fr-FR" sz="1200" b="0" dirty="0">
                <a:solidFill>
                  <a:schemeClr val="tx1"/>
                </a:solidFill>
              </a:rPr>
              <a:t>1 CDPI logistique TH qui débutera le 29/11</a:t>
            </a:r>
          </a:p>
          <a:p>
            <a:endParaRPr lang="fr-FR" sz="1400" b="0" dirty="0">
              <a:solidFill>
                <a:schemeClr val="tx1"/>
              </a:solidFill>
            </a:endParaRPr>
          </a:p>
          <a:p>
            <a:endParaRPr lang="fr-FR" dirty="0"/>
          </a:p>
          <a:p>
            <a:endParaRPr lang="fr-FR" dirty="0"/>
          </a:p>
        </p:txBody>
      </p:sp>
      <p:cxnSp>
        <p:nvCxnSpPr>
          <p:cNvPr id="21" name="Connecteur droit 20">
            <a:extLst>
              <a:ext uri="{FF2B5EF4-FFF2-40B4-BE49-F238E27FC236}">
                <a16:creationId xmlns:a16="http://schemas.microsoft.com/office/drawing/2014/main" xmlns="" id="{C200901E-915E-4647-B137-EB89EE2D9057}"/>
              </a:ext>
            </a:extLst>
          </p:cNvPr>
          <p:cNvCxnSpPr>
            <a:cxnSpLocks/>
          </p:cNvCxnSpPr>
          <p:nvPr/>
        </p:nvCxnSpPr>
        <p:spPr>
          <a:xfrm>
            <a:off x="2197872" y="3579379"/>
            <a:ext cx="720000" cy="0"/>
          </a:xfrm>
          <a:prstGeom prst="line">
            <a:avLst/>
          </a:prstGeom>
          <a:ln w="25400" cmpd="sng">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xmlns="" id="{5F4AB951-A476-4754-AE30-69E66CEEBCA3}"/>
              </a:ext>
            </a:extLst>
          </p:cNvPr>
          <p:cNvCxnSpPr>
            <a:cxnSpLocks/>
          </p:cNvCxnSpPr>
          <p:nvPr/>
        </p:nvCxnSpPr>
        <p:spPr>
          <a:xfrm>
            <a:off x="5736000" y="3579379"/>
            <a:ext cx="720000" cy="0"/>
          </a:xfrm>
          <a:prstGeom prst="line">
            <a:avLst/>
          </a:prstGeom>
          <a:ln w="25400" cmpd="sng">
            <a:solidFill>
              <a:srgbClr val="FF6707"/>
            </a:solidFill>
            <a:prstDash val="soli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xmlns="" id="{21C4A40C-7A56-4A88-AB59-C5467EF1ABB7}"/>
              </a:ext>
            </a:extLst>
          </p:cNvPr>
          <p:cNvCxnSpPr>
            <a:cxnSpLocks/>
          </p:cNvCxnSpPr>
          <p:nvPr/>
        </p:nvCxnSpPr>
        <p:spPr>
          <a:xfrm>
            <a:off x="9274128" y="3579379"/>
            <a:ext cx="720000" cy="0"/>
          </a:xfrm>
          <a:prstGeom prst="line">
            <a:avLst/>
          </a:prstGeom>
          <a:ln w="2540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5" name="Arrondir un rectangle avec un coin diagonal 17">
            <a:extLst>
              <a:ext uri="{FF2B5EF4-FFF2-40B4-BE49-F238E27FC236}">
                <a16:creationId xmlns:a16="http://schemas.microsoft.com/office/drawing/2014/main" xmlns="" id="{1E4935F8-244D-4CC8-ACC6-68F3B56E30DB}"/>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rPr>
              <a:t>PACA</a:t>
            </a:r>
          </a:p>
        </p:txBody>
      </p:sp>
      <p:sp>
        <p:nvSpPr>
          <p:cNvPr id="13" name="Rectangle 12">
            <a:extLst>
              <a:ext uri="{FF2B5EF4-FFF2-40B4-BE49-F238E27FC236}">
                <a16:creationId xmlns:a16="http://schemas.microsoft.com/office/drawing/2014/main" xmlns="" id="{99EA27B4-7CBC-4D98-B823-F93E3F3A7460}"/>
              </a:ext>
            </a:extLst>
          </p:cNvPr>
          <p:cNvSpPr/>
          <p:nvPr/>
        </p:nvSpPr>
        <p:spPr>
          <a:xfrm>
            <a:off x="1171255" y="6464797"/>
            <a:ext cx="3199919" cy="308812"/>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1C1C1C"/>
                </a:solidFill>
                <a:effectLst/>
                <a:uLnTx/>
                <a:uFillTx/>
                <a:latin typeface="Franklin Gothic Book" panose="020B0503020102020204" pitchFamily="34" charset="0"/>
                <a:ea typeface="+mn-ea"/>
                <a:cs typeface="+mn-cs"/>
              </a:rPr>
              <a:t>Et </a:t>
            </a:r>
            <a:r>
              <a:rPr kumimoji="0" lang="fr-FR" sz="1200" b="1" i="0" u="none" strike="noStrike" kern="1200" cap="none" spc="0" normalizeH="0" baseline="0" noProof="0" dirty="0">
                <a:ln>
                  <a:noFill/>
                </a:ln>
                <a:solidFill>
                  <a:srgbClr val="1C1C1C"/>
                </a:solidFill>
                <a:effectLst/>
                <a:uLnTx/>
                <a:uFillTx/>
                <a:latin typeface="Franklin Gothic Book" panose="020B0503020102020204" pitchFamily="34" charset="0"/>
                <a:ea typeface="+mn-ea"/>
                <a:cs typeface="+mn-cs"/>
              </a:rPr>
              <a:t> </a:t>
            </a:r>
            <a:r>
              <a:rPr kumimoji="0" lang="fr-FR" sz="1100" b="1" i="0" u="none" strike="noStrike" kern="1200" cap="none" spc="0" normalizeH="0" baseline="0" noProof="0" dirty="0">
                <a:ln>
                  <a:noFill/>
                </a:ln>
                <a:solidFill>
                  <a:srgbClr val="1C1C1C"/>
                </a:solidFill>
                <a:effectLst/>
                <a:uLnTx/>
                <a:uFillTx/>
                <a:latin typeface="Franklin Gothic Book" panose="020B0503020102020204" pitchFamily="34" charset="0"/>
                <a:ea typeface="+mn-ea"/>
                <a:cs typeface="+mn-cs"/>
              </a:rPr>
              <a:t>45</a:t>
            </a:r>
            <a:r>
              <a:rPr kumimoji="0" lang="fr-FR" sz="1100" b="0" i="0" u="none" strike="noStrike" kern="1200" cap="none" spc="0" normalizeH="0" baseline="0" noProof="0" dirty="0">
                <a:ln>
                  <a:noFill/>
                </a:ln>
                <a:solidFill>
                  <a:srgbClr val="1C1C1C"/>
                </a:solidFill>
                <a:effectLst/>
                <a:uLnTx/>
                <a:uFillTx/>
                <a:latin typeface="Franklin Gothic Book" panose="020B0503020102020204" pitchFamily="34" charset="0"/>
                <a:ea typeface="+mn-ea"/>
                <a:cs typeface="+mn-cs"/>
              </a:rPr>
              <a:t> entreprises ont complété l’autodiagnostic</a:t>
            </a:r>
            <a:endParaRPr kumimoji="0" lang="fr-FR" sz="1100" b="0" i="0" u="none" strike="noStrike" kern="1200" cap="none" spc="0" normalizeH="0" baseline="0" noProof="0" dirty="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368751129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PACA</a:t>
            </a:r>
            <a:br>
              <a:rPr lang="fr-FR" sz="2200" b="1" dirty="0">
                <a:solidFill>
                  <a:srgbClr val="007D74"/>
                </a:solidFill>
                <a:latin typeface="Arial" panose="020B0604020202020204" pitchFamily="34" charset="0"/>
                <a:cs typeface="Arial" panose="020B0604020202020204" pitchFamily="34" charset="0"/>
              </a:rPr>
            </a:br>
            <a:r>
              <a:rPr lang="fr-FR" sz="2200" b="1" dirty="0">
                <a:solidFill>
                  <a:srgbClr val="007D74"/>
                </a:solidFill>
                <a:latin typeface="Arial" panose="020B0604020202020204" pitchFamily="34" charset="0"/>
                <a:cs typeface="Arial" panose="020B0604020202020204" pitchFamily="34" charset="0"/>
              </a:rPr>
              <a:t>Novembre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400790" y="906011"/>
            <a:ext cx="11390419" cy="1618904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4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Coordinatrice Régionale AKTO : Blandine OTT / DR Agefiph : Isabelle BAZIN</a:t>
            </a: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400" b="1" i="1" u="none"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Pilotes à l’échelle du territoire département 13 et 84 : Annabelle VALLA– Audrey ESKENAZI</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1"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Tx/>
              <a:buAutoNum type="arabicPeriod"/>
              <a:tabLst/>
              <a:defRPr/>
            </a:pPr>
            <a:r>
              <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Bouches-du-Rhône :</a:t>
            </a:r>
          </a:p>
          <a:p>
            <a:pPr marR="0" lvl="0" algn="just" defTabSz="914400" rtl="0" eaLnBrk="1" fontAlgn="auto" latinLnBrk="0" hangingPunct="1">
              <a:lnSpc>
                <a:spcPct val="100000"/>
              </a:lnSpc>
              <a:spcBef>
                <a:spcPts val="0"/>
              </a:spcBef>
              <a:spcAft>
                <a:spcPts val="0"/>
              </a:spcAft>
              <a:buClr>
                <a:srgbClr val="00A79B"/>
              </a:buClr>
              <a:buSzTx/>
              <a:tabLst/>
              <a:defRPr/>
            </a:pPr>
            <a:endParaRPr lang="fr-FR" sz="1400" dirty="0">
              <a:solidFill>
                <a:srgbClr val="1C1C1C"/>
              </a:solidFill>
              <a:latin typeface="Calibri" panose="020F0502020204030204" pitchFamily="34" charset="0"/>
              <a:cs typeface="Calibri" panose="020F0502020204030204" pitchFamily="34" charset="0"/>
            </a:endParaRPr>
          </a:p>
          <a:p>
            <a:pPr marR="0" lvl="0" algn="just" defTabSz="914400" rtl="0" eaLnBrk="1" fontAlgn="auto" latinLnBrk="0" hangingPunct="1">
              <a:lnSpc>
                <a:spcPct val="100000"/>
              </a:lnSpc>
              <a:spcBef>
                <a:spcPts val="0"/>
              </a:spcBef>
              <a:spcAft>
                <a:spcPts val="0"/>
              </a:spcAft>
              <a:buClr>
                <a:srgbClr val="00A79B"/>
              </a:buClr>
              <a:buSzTx/>
              <a:tabLst/>
              <a:defRPr/>
            </a:pPr>
            <a:r>
              <a:rPr lang="fr-FR" sz="1400" dirty="0">
                <a:solidFill>
                  <a:srgbClr val="1C1C1C"/>
                </a:solidFill>
                <a:latin typeface="Calibri" panose="020F0502020204030204" pitchFamily="34" charset="0"/>
                <a:cs typeface="Calibri" panose="020F0502020204030204" pitchFamily="34" charset="0"/>
              </a:rPr>
              <a:t>	  Projet </a:t>
            </a:r>
            <a:r>
              <a:rPr lang="fr-FR" sz="1400" b="1" dirty="0">
                <a:solidFill>
                  <a:srgbClr val="1C1C1C"/>
                </a:solidFill>
                <a:latin typeface="Calibri" panose="020F0502020204030204" pitchFamily="34" charset="0"/>
                <a:cs typeface="Calibri" panose="020F0502020204030204" pitchFamily="34" charset="0"/>
              </a:rPr>
              <a:t>Mc Do/</a:t>
            </a:r>
            <a:r>
              <a:rPr lang="fr-FR" sz="1400" b="1" dirty="0" err="1">
                <a:solidFill>
                  <a:srgbClr val="1C1C1C"/>
                </a:solidFill>
                <a:latin typeface="Calibri" panose="020F0502020204030204" pitchFamily="34" charset="0"/>
                <a:cs typeface="Calibri" panose="020F0502020204030204" pitchFamily="34" charset="0"/>
              </a:rPr>
              <a:t>Handiwork</a:t>
            </a:r>
            <a:r>
              <a:rPr lang="fr-FR" sz="1400" b="1" dirty="0">
                <a:solidFill>
                  <a:srgbClr val="1C1C1C"/>
                </a:solidFill>
                <a:latin typeface="Calibri" panose="020F0502020204030204" pitchFamily="34" charset="0"/>
                <a:cs typeface="Calibri" panose="020F0502020204030204" pitchFamily="34" charset="0"/>
              </a:rPr>
              <a:t> : </a:t>
            </a:r>
            <a:r>
              <a:rPr lang="fr-FR" sz="1200" dirty="0">
                <a:solidFill>
                  <a:srgbClr val="1C1C1C"/>
                </a:solidFill>
                <a:latin typeface="Calibri" panose="020F0502020204030204" pitchFamily="34" charset="0"/>
                <a:cs typeface="Calibri" panose="020F0502020204030204" pitchFamily="34" charset="0"/>
              </a:rPr>
              <a:t>une session a débuté le 8/11 – 4 personnes retenues suite à la nouvelle information collective du 2 novembre et la relance de l’ensemble des partenaires – </a:t>
            </a:r>
            <a:r>
              <a:rPr lang="fr-FR" sz="1200" b="1" dirty="0">
                <a:solidFill>
                  <a:srgbClr val="1C1C1C"/>
                </a:solidFill>
                <a:latin typeface="Calibri" panose="020F0502020204030204" pitchFamily="34" charset="0"/>
                <a:cs typeface="Calibri" panose="020F0502020204030204" pitchFamily="34" charset="0"/>
              </a:rPr>
              <a:t>2 personnes ont démarré la POEC</a:t>
            </a:r>
          </a:p>
          <a:p>
            <a:pPr marR="0" lvl="0" algn="just" defTabSz="914400" rtl="0" eaLnBrk="1" fontAlgn="auto" latinLnBrk="0" hangingPunct="1">
              <a:lnSpc>
                <a:spcPct val="100000"/>
              </a:lnSpc>
              <a:spcBef>
                <a:spcPts val="0"/>
              </a:spcBef>
              <a:spcAft>
                <a:spcPts val="0"/>
              </a:spcAft>
              <a:buClr>
                <a:srgbClr val="00A79B"/>
              </a:buClr>
              <a:buSzTx/>
              <a:tabLst/>
              <a:defRPr/>
            </a:pPr>
            <a:r>
              <a:rPr lang="fr-FR" sz="1200" dirty="0">
                <a:solidFill>
                  <a:srgbClr val="1C1C1C"/>
                </a:solidFill>
                <a:latin typeface="Calibri" panose="020F0502020204030204" pitchFamily="34" charset="0"/>
                <a:cs typeface="Calibri" panose="020F0502020204030204" pitchFamily="34" charset="0"/>
              </a:rPr>
              <a:t>Face aux difficultés de </a:t>
            </a:r>
            <a:r>
              <a:rPr lang="fr-FR" sz="1200" dirty="0" err="1">
                <a:solidFill>
                  <a:srgbClr val="1C1C1C"/>
                </a:solidFill>
                <a:latin typeface="Calibri" panose="020F0502020204030204" pitchFamily="34" charset="0"/>
                <a:cs typeface="Calibri" panose="020F0502020204030204" pitchFamily="34" charset="0"/>
              </a:rPr>
              <a:t>sourcing</a:t>
            </a:r>
            <a:r>
              <a:rPr lang="fr-FR" sz="1200" dirty="0">
                <a:solidFill>
                  <a:srgbClr val="1C1C1C"/>
                </a:solidFill>
                <a:latin typeface="Calibri" panose="020F0502020204030204" pitchFamily="34" charset="0"/>
                <a:cs typeface="Calibri" panose="020F0502020204030204" pitchFamily="34" charset="0"/>
              </a:rPr>
              <a:t>, report des autres sessions en 2022</a:t>
            </a:r>
          </a:p>
          <a:p>
            <a:pPr marL="285750" marR="0" lvl="0" indent="-285750" algn="just" defTabSz="914400" rtl="0" eaLnBrk="1" fontAlgn="auto" latinLnBrk="0" hangingPunct="1">
              <a:lnSpc>
                <a:spcPct val="100000"/>
              </a:lnSpc>
              <a:spcBef>
                <a:spcPts val="0"/>
              </a:spcBef>
              <a:spcAft>
                <a:spcPts val="0"/>
              </a:spcAft>
              <a:buClr>
                <a:srgbClr val="00A79B"/>
              </a:buClr>
              <a:buSzTx/>
              <a:buFontTx/>
              <a:buChar char="-"/>
              <a:tabLst/>
              <a:defRPr/>
            </a:pPr>
            <a:endParaRPr lang="fr-FR" sz="1300" dirty="0">
              <a:solidFill>
                <a:srgbClr val="1C1C1C"/>
              </a:solidFill>
              <a:latin typeface="Calibri" panose="020F0502020204030204" pitchFamily="34" charset="0"/>
              <a:cs typeface="Calibri" panose="020F0502020204030204" pitchFamily="34" charset="0"/>
            </a:endParaRPr>
          </a:p>
          <a:p>
            <a:pPr marL="984250" marR="0" lvl="0" algn="just" defTabSz="914400" rtl="0" eaLnBrk="1" fontAlgn="auto" latinLnBrk="0" hangingPunct="1">
              <a:lnSpc>
                <a:spcPct val="100000"/>
              </a:lnSpc>
              <a:spcBef>
                <a:spcPts val="0"/>
              </a:spcBef>
              <a:spcAft>
                <a:spcPts val="0"/>
              </a:spcAft>
              <a:buClr>
                <a:srgbClr val="00A79B"/>
              </a:buClr>
              <a:buSzTx/>
              <a:tabLst/>
              <a:defRPr/>
            </a:pPr>
            <a:r>
              <a:rPr lang="fr-FR" sz="1400" b="1" dirty="0">
                <a:solidFill>
                  <a:srgbClr val="1C1C1C"/>
                </a:solidFill>
                <a:latin typeface="Calibri" panose="020F0502020204030204" pitchFamily="34" charset="0"/>
                <a:cs typeface="Calibri" panose="020F0502020204030204" pitchFamily="34" charset="0"/>
              </a:rPr>
              <a:t>Rencontre de partenaires </a:t>
            </a:r>
            <a:r>
              <a:rPr lang="fr-FR" sz="1400" dirty="0">
                <a:solidFill>
                  <a:srgbClr val="1C1C1C"/>
                </a:solidFill>
                <a:latin typeface="Calibri" panose="020F0502020204030204" pitchFamily="34" charset="0"/>
                <a:cs typeface="Calibri" panose="020F0502020204030204" pitchFamily="34" charset="0"/>
              </a:rPr>
              <a:t>: </a:t>
            </a:r>
          </a:p>
          <a:p>
            <a:pPr marL="1270000" marR="0" lvl="0" indent="-285750" algn="just" defTabSz="914400" rtl="0" eaLnBrk="1" fontAlgn="auto" latinLnBrk="0" hangingPunct="1">
              <a:lnSpc>
                <a:spcPct val="100000"/>
              </a:lnSpc>
              <a:spcBef>
                <a:spcPts val="0"/>
              </a:spcBef>
              <a:spcAft>
                <a:spcPts val="0"/>
              </a:spcAft>
              <a:buClr>
                <a:srgbClr val="00A79B"/>
              </a:buClr>
              <a:buSzTx/>
              <a:buFontTx/>
              <a:buChar char="-"/>
              <a:tabLst/>
              <a:defRPr/>
            </a:pPr>
            <a:r>
              <a:rPr lang="fr-FR" sz="1200" dirty="0">
                <a:solidFill>
                  <a:srgbClr val="1C1C1C"/>
                </a:solidFill>
                <a:latin typeface="Calibri" panose="020F0502020204030204" pitchFamily="34" charset="0"/>
                <a:cs typeface="Calibri" panose="020F0502020204030204" pitchFamily="34" charset="0"/>
              </a:rPr>
              <a:t>rencontre de la coordinatrice </a:t>
            </a:r>
            <a:r>
              <a:rPr lang="fr-FR" sz="1200" dirty="0" err="1">
                <a:solidFill>
                  <a:srgbClr val="1C1C1C"/>
                </a:solidFill>
                <a:latin typeface="Calibri" panose="020F0502020204030204" pitchFamily="34" charset="0"/>
                <a:cs typeface="Calibri" panose="020F0502020204030204" pitchFamily="34" charset="0"/>
              </a:rPr>
              <a:t>Inclu’pro</a:t>
            </a:r>
            <a:r>
              <a:rPr lang="fr-FR" sz="1200" dirty="0">
                <a:solidFill>
                  <a:srgbClr val="1C1C1C"/>
                </a:solidFill>
                <a:latin typeface="Calibri" panose="020F0502020204030204" pitchFamily="34" charset="0"/>
                <a:cs typeface="Calibri" panose="020F0502020204030204" pitchFamily="34" charset="0"/>
              </a:rPr>
              <a:t> des Bouches du Rhône le 3 novembre avec souhait de la structure de faire intervenir des entreprises sur les sessions</a:t>
            </a:r>
          </a:p>
          <a:p>
            <a:pPr marL="1270000" marR="0" lvl="0" indent="-285750" algn="just" defTabSz="914400" rtl="0" eaLnBrk="1" fontAlgn="auto" latinLnBrk="0" hangingPunct="1">
              <a:lnSpc>
                <a:spcPct val="100000"/>
              </a:lnSpc>
              <a:spcBef>
                <a:spcPts val="0"/>
              </a:spcBef>
              <a:spcAft>
                <a:spcPts val="0"/>
              </a:spcAft>
              <a:buClr>
                <a:srgbClr val="00A79B"/>
              </a:buClr>
              <a:buSzTx/>
              <a:buFontTx/>
              <a:buChar char="-"/>
              <a:tabLst/>
              <a:defRPr/>
            </a:pPr>
            <a:r>
              <a:rPr lang="fr-FR" sz="1200" dirty="0">
                <a:solidFill>
                  <a:srgbClr val="1C1C1C"/>
                </a:solidFill>
                <a:latin typeface="Calibri" panose="020F0502020204030204" pitchFamily="34" charset="0"/>
                <a:cs typeface="Calibri" panose="020F0502020204030204" pitchFamily="34" charset="0"/>
              </a:rPr>
              <a:t>Rencontre d’Isatis Marseille le 15 novembre</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mj-lt"/>
              <a:buAutoNum type="arabicPeriod" startAt="2"/>
              <a:tabLst/>
              <a:defRPr/>
            </a:pPr>
            <a:r>
              <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Vaucluse :</a:t>
            </a:r>
          </a:p>
          <a:p>
            <a:pPr marL="342900" marR="0" lvl="0" indent="-342900" algn="just" defTabSz="914400" rtl="0" eaLnBrk="1" fontAlgn="auto" latinLnBrk="0" hangingPunct="1">
              <a:lnSpc>
                <a:spcPct val="100000"/>
              </a:lnSpc>
              <a:spcBef>
                <a:spcPts val="0"/>
              </a:spcBef>
              <a:spcAft>
                <a:spcPts val="0"/>
              </a:spcAft>
              <a:buClr>
                <a:srgbClr val="00A79B"/>
              </a:buClr>
              <a:buSzTx/>
              <a:buFont typeface="+mj-lt"/>
              <a:buAutoNum type="arabicPeriod" startAt="2"/>
              <a:tabLst/>
              <a:defRPr/>
            </a:pPr>
            <a:endPar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endParaRPr>
          </a:p>
          <a:p>
            <a:pPr marR="0" lvl="0" algn="just" defTabSz="914400" rtl="0" eaLnBrk="1" fontAlgn="auto" latinLnBrk="0" hangingPunct="1">
              <a:lnSpc>
                <a:spcPct val="100000"/>
              </a:lnSpc>
              <a:spcBef>
                <a:spcPts val="0"/>
              </a:spcBef>
              <a:spcAft>
                <a:spcPts val="0"/>
              </a:spcAft>
              <a:buClr>
                <a:srgbClr val="00A79B"/>
              </a:buClr>
              <a:buSzTx/>
              <a:tabLst/>
              <a:defRPr/>
            </a:pPr>
            <a:r>
              <a:rPr lang="fr-FR" sz="1400" dirty="0">
                <a:solidFill>
                  <a:srgbClr val="1C1C1C"/>
                </a:solidFill>
                <a:latin typeface="Calibri" panose="020F0502020204030204" pitchFamily="34" charset="0"/>
                <a:cs typeface="Calibri" panose="020F0502020204030204" pitchFamily="34" charset="0"/>
              </a:rPr>
              <a:t>	</a:t>
            </a:r>
            <a:r>
              <a:rPr lang="fr-FR" sz="1400" b="1" dirty="0">
                <a:solidFill>
                  <a:srgbClr val="1C1C1C"/>
                </a:solidFill>
                <a:latin typeface="Calibri" panose="020F0502020204030204" pitchFamily="34" charset="0"/>
                <a:cs typeface="Calibri" panose="020F0502020204030204" pitchFamily="34" charset="0"/>
              </a:rPr>
              <a:t>Relais Vert</a:t>
            </a:r>
            <a:r>
              <a:rPr lang="fr-FR" sz="1200" b="1" dirty="0">
                <a:solidFill>
                  <a:srgbClr val="1C1C1C"/>
                </a:solidFill>
                <a:latin typeface="Calibri" panose="020F0502020204030204" pitchFamily="34" charset="0"/>
                <a:cs typeface="Calibri" panose="020F0502020204030204" pitchFamily="34" charset="0"/>
              </a:rPr>
              <a:t> </a:t>
            </a:r>
            <a:r>
              <a:rPr lang="fr-FR" sz="1200" dirty="0">
                <a:solidFill>
                  <a:srgbClr val="1C1C1C"/>
                </a:solidFill>
                <a:latin typeface="Calibri" panose="020F0502020204030204" pitchFamily="34" charset="0"/>
                <a:cs typeface="Calibri" panose="020F0502020204030204" pitchFamily="34" charset="0"/>
              </a:rPr>
              <a:t>(Carpentras) : Suite à la demande des partenaires lors de la dernière réunion d’échange le 28 septembre, demande à Relais Verts d’une visite d’entreprise + recrutement pour des TH : attente de retours</a:t>
            </a:r>
          </a:p>
          <a:p>
            <a:pPr marR="0" lvl="0" algn="just" defTabSz="914400" rtl="0" eaLnBrk="1" fontAlgn="auto" latinLnBrk="0" hangingPunct="1">
              <a:lnSpc>
                <a:spcPct val="100000"/>
              </a:lnSpc>
              <a:spcBef>
                <a:spcPts val="0"/>
              </a:spcBef>
              <a:spcAft>
                <a:spcPts val="0"/>
              </a:spcAft>
              <a:buClr>
                <a:srgbClr val="00A79B"/>
              </a:buClr>
              <a:buSzTx/>
              <a:tabLst/>
              <a:defRPr/>
            </a:pPr>
            <a:endParaRPr lang="fr-FR" sz="1400" dirty="0">
              <a:solidFill>
                <a:srgbClr val="1C1C1C"/>
              </a:solidFill>
              <a:latin typeface="Calibri" panose="020F0502020204030204" pitchFamily="34" charset="0"/>
              <a:cs typeface="Calibri" panose="020F0502020204030204" pitchFamily="34" charset="0"/>
            </a:endParaRPr>
          </a:p>
          <a:p>
            <a:pPr marR="0" lvl="0" algn="just" defTabSz="914400" rtl="0" eaLnBrk="1" fontAlgn="auto" latinLnBrk="0" hangingPunct="1">
              <a:lnSpc>
                <a:spcPct val="100000"/>
              </a:lnSpc>
              <a:spcBef>
                <a:spcPts val="0"/>
              </a:spcBef>
              <a:spcAft>
                <a:spcPts val="0"/>
              </a:spcAft>
              <a:buClr>
                <a:srgbClr val="00A79B"/>
              </a:buClr>
              <a:buSzTx/>
              <a:tabLst/>
              <a:defRPr/>
            </a:pPr>
            <a:r>
              <a:rPr lang="fr-FR" sz="1400" dirty="0">
                <a:solidFill>
                  <a:srgbClr val="1C1C1C"/>
                </a:solidFill>
                <a:latin typeface="Calibri" panose="020F0502020204030204" pitchFamily="34" charset="0"/>
                <a:cs typeface="Calibri" panose="020F0502020204030204" pitchFamily="34" charset="0"/>
              </a:rPr>
              <a:t>	</a:t>
            </a:r>
            <a:r>
              <a:rPr lang="fr-FR" sz="1400" b="1" dirty="0">
                <a:solidFill>
                  <a:srgbClr val="1C1C1C"/>
                </a:solidFill>
                <a:latin typeface="Calibri" panose="020F0502020204030204" pitchFamily="34" charset="0"/>
                <a:cs typeface="Calibri" panose="020F0502020204030204" pitchFamily="34" charset="0"/>
              </a:rPr>
              <a:t>Action logistique pour le travail temporaire  bassin Avignon</a:t>
            </a:r>
          </a:p>
          <a:p>
            <a:pPr algn="just">
              <a:buClr>
                <a:srgbClr val="00A79B"/>
              </a:buClr>
              <a:defRPr/>
            </a:pPr>
            <a:r>
              <a:rPr lang="fr-FR" sz="1200" dirty="0">
                <a:latin typeface="Calibri" panose="020F0502020204030204" pitchFamily="34" charset="0"/>
                <a:cs typeface="Calibri" panose="020F0502020204030204" pitchFamily="34" charset="0"/>
              </a:rPr>
              <a:t>Echanges entre partenaire (Isatis) et agences d’emploi pour bien comprendre les enjeux des individus et des entreprises =&gt; mise en place d’un temps partiel sur le CDPI suite à la réunion</a:t>
            </a:r>
          </a:p>
          <a:p>
            <a:pPr algn="just">
              <a:buClr>
                <a:srgbClr val="00A79B"/>
              </a:buClr>
              <a:defRPr/>
            </a:pPr>
            <a:r>
              <a:rPr lang="fr-FR" sz="1200" b="1" dirty="0">
                <a:latin typeface="Calibri" panose="020F0502020204030204" pitchFamily="34" charset="0"/>
                <a:cs typeface="Calibri" panose="020F0502020204030204" pitchFamily="34" charset="0"/>
              </a:rPr>
              <a:t>2 informations collectives dans les 2 pole emploi d’Avignon les 9 et 10 novembre avec respectivement 14 et 8 personnes présentes.</a:t>
            </a:r>
          </a:p>
          <a:p>
            <a:pPr algn="just">
              <a:buClr>
                <a:srgbClr val="00A79B"/>
              </a:buClr>
              <a:defRPr/>
            </a:pPr>
            <a:r>
              <a:rPr lang="fr-FR" sz="1200" b="1" dirty="0">
                <a:latin typeface="Calibri" panose="020F0502020204030204" pitchFamily="34" charset="0"/>
                <a:cs typeface="Calibri" panose="020F0502020204030204" pitchFamily="34" charset="0"/>
              </a:rPr>
              <a:t>Un </a:t>
            </a:r>
            <a:r>
              <a:rPr lang="fr-FR" sz="1200" b="1" dirty="0" err="1">
                <a:latin typeface="Calibri" panose="020F0502020204030204" pitchFamily="34" charset="0"/>
                <a:cs typeface="Calibri" panose="020F0502020204030204" pitchFamily="34" charset="0"/>
              </a:rPr>
              <a:t>jobdating</a:t>
            </a:r>
            <a:r>
              <a:rPr lang="fr-FR" sz="1200" b="1" dirty="0">
                <a:latin typeface="Calibri" panose="020F0502020204030204" pitchFamily="34" charset="0"/>
                <a:cs typeface="Calibri" panose="020F0502020204030204" pitchFamily="34" charset="0"/>
              </a:rPr>
              <a:t> avec 14 personnes présentes (orientées par Pole emploi, Cap Emploi, Isatis, mission locale) – 9 personnes retenues (2 désistements ensuite).</a:t>
            </a:r>
          </a:p>
          <a:p>
            <a:pPr algn="just">
              <a:buClr>
                <a:srgbClr val="00A79B"/>
              </a:buClr>
              <a:defRPr/>
            </a:pPr>
            <a:r>
              <a:rPr lang="fr-FR" sz="1200" dirty="0">
                <a:latin typeface="Calibri" panose="020F0502020204030204" pitchFamily="34" charset="0"/>
                <a:cs typeface="Calibri" panose="020F0502020204030204" pitchFamily="34" charset="0"/>
              </a:rPr>
              <a:t>Des prestations d’analyse des capacité sont en cours.</a:t>
            </a:r>
          </a:p>
          <a:p>
            <a:pPr marR="0" lvl="0" algn="just" defTabSz="914400" rtl="0" eaLnBrk="1" fontAlgn="auto" latinLnBrk="0" hangingPunct="1">
              <a:lnSpc>
                <a:spcPct val="100000"/>
              </a:lnSpc>
              <a:spcBef>
                <a:spcPts val="0"/>
              </a:spcBef>
              <a:spcAft>
                <a:spcPts val="0"/>
              </a:spcAft>
              <a:buClr>
                <a:srgbClr val="00A79B"/>
              </a:buClr>
              <a:buSzTx/>
              <a:tabLst/>
              <a:defRPr/>
            </a:pPr>
            <a:r>
              <a:rPr lang="fr-FR" sz="1400" dirty="0">
                <a:solidFill>
                  <a:srgbClr val="1C1C1C"/>
                </a:solidFill>
                <a:latin typeface="Calibri" panose="020F0502020204030204" pitchFamily="34" charset="0"/>
                <a:cs typeface="Calibri" panose="020F0502020204030204" pitchFamily="34" charset="0"/>
              </a:rPr>
              <a:t>	</a:t>
            </a:r>
          </a:p>
          <a:p>
            <a:pPr marL="984250" marR="0" lvl="0" algn="just" defTabSz="914400" rtl="0" eaLnBrk="1" fontAlgn="auto" latinLnBrk="0" hangingPunct="1">
              <a:lnSpc>
                <a:spcPct val="100000"/>
              </a:lnSpc>
              <a:spcBef>
                <a:spcPts val="0"/>
              </a:spcBef>
              <a:spcAft>
                <a:spcPts val="0"/>
              </a:spcAft>
              <a:buClr>
                <a:srgbClr val="00A79B"/>
              </a:buClr>
              <a:buSzTx/>
              <a:tabLst/>
              <a:defRPr/>
            </a:pPr>
            <a:r>
              <a:rPr lang="fr-FR" sz="1400" b="1" dirty="0">
                <a:solidFill>
                  <a:srgbClr val="1C1C1C"/>
                </a:solidFill>
                <a:latin typeface="Calibri" panose="020F0502020204030204" pitchFamily="34" charset="0"/>
                <a:cs typeface="Calibri" panose="020F0502020204030204" pitchFamily="34" charset="0"/>
              </a:rPr>
              <a:t>Rencontre de partenaires : </a:t>
            </a:r>
          </a:p>
          <a:p>
            <a:pPr marL="1270000" indent="-285750" algn="just">
              <a:buClr>
                <a:srgbClr val="00A79B"/>
              </a:buClr>
              <a:buFontTx/>
              <a:buChar char="-"/>
              <a:defRPr/>
            </a:pPr>
            <a:r>
              <a:rPr lang="fr-FR" sz="1200" dirty="0">
                <a:solidFill>
                  <a:srgbClr val="1C1C1C"/>
                </a:solidFill>
                <a:latin typeface="Calibri" panose="020F0502020204030204" pitchFamily="34" charset="0"/>
                <a:cs typeface="Calibri" panose="020F0502020204030204" pitchFamily="34" charset="0"/>
              </a:rPr>
              <a:t>Réunion de travail Axe maintien dans l’emploi avec Cap emploi 84 le 25 novembre</a:t>
            </a:r>
          </a:p>
          <a:p>
            <a:pPr marL="1270000" indent="-285750" algn="just">
              <a:buClr>
                <a:srgbClr val="00A79B"/>
              </a:buClr>
              <a:buFontTx/>
              <a:buChar char="-"/>
              <a:defRPr/>
            </a:pPr>
            <a:r>
              <a:rPr lang="fr-FR" sz="1200" dirty="0">
                <a:solidFill>
                  <a:srgbClr val="1C1C1C"/>
                </a:solidFill>
                <a:latin typeface="Calibri" panose="020F0502020204030204" pitchFamily="34" charset="0"/>
                <a:cs typeface="Calibri" panose="020F0502020204030204" pitchFamily="34" charset="0"/>
              </a:rPr>
              <a:t>Echange téléphonique avec la coordinatrice </a:t>
            </a:r>
            <a:r>
              <a:rPr lang="fr-FR" sz="1200" dirty="0" err="1">
                <a:solidFill>
                  <a:srgbClr val="1C1C1C"/>
                </a:solidFill>
                <a:latin typeface="Calibri" panose="020F0502020204030204" pitchFamily="34" charset="0"/>
                <a:cs typeface="Calibri" panose="020F0502020204030204" pitchFamily="34" charset="0"/>
              </a:rPr>
              <a:t>Inclu’pro</a:t>
            </a:r>
            <a:r>
              <a:rPr lang="fr-FR" sz="1200" dirty="0">
                <a:solidFill>
                  <a:srgbClr val="1C1C1C"/>
                </a:solidFill>
                <a:latin typeface="Calibri" panose="020F0502020204030204" pitchFamily="34" charset="0"/>
                <a:cs typeface="Calibri" panose="020F0502020204030204" pitchFamily="34" charset="0"/>
              </a:rPr>
              <a:t> du Vaucluse le 10 novembre</a:t>
            </a:r>
          </a:p>
          <a:p>
            <a:pPr marL="1270000" indent="-285750" algn="just">
              <a:buClr>
                <a:srgbClr val="00A79B"/>
              </a:buClr>
              <a:buFontTx/>
              <a:buChar char="-"/>
              <a:defRPr/>
            </a:pPr>
            <a:r>
              <a:rPr lang="fr-FR" sz="1200" dirty="0">
                <a:solidFill>
                  <a:srgbClr val="1C1C1C"/>
                </a:solidFill>
                <a:latin typeface="Calibri" panose="020F0502020204030204" pitchFamily="34" charset="0"/>
                <a:cs typeface="Calibri" panose="020F0502020204030204" pitchFamily="34" charset="0"/>
              </a:rPr>
              <a:t>Rencontre Isatis le 2 décembre suite à différents échanges </a:t>
            </a:r>
            <a:r>
              <a:rPr lang="fr-FR" sz="1200" dirty="0" err="1">
                <a:solidFill>
                  <a:srgbClr val="1C1C1C"/>
                </a:solidFill>
                <a:latin typeface="Calibri" panose="020F0502020204030204" pitchFamily="34" charset="0"/>
                <a:cs typeface="Calibri" panose="020F0502020204030204" pitchFamily="34" charset="0"/>
              </a:rPr>
              <a:t>visio</a:t>
            </a:r>
            <a:r>
              <a:rPr lang="fr-FR" sz="1200" dirty="0">
                <a:solidFill>
                  <a:srgbClr val="1C1C1C"/>
                </a:solidFill>
                <a:latin typeface="Calibri" panose="020F0502020204030204" pitchFamily="34" charset="0"/>
                <a:cs typeface="Calibri" panose="020F0502020204030204" pitchFamily="34" charset="0"/>
              </a:rPr>
              <a:t>/téléphonique sur le projet logistique</a:t>
            </a:r>
          </a:p>
          <a:p>
            <a:pPr marL="1270000" marR="0" lvl="0" indent="-2857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Identification des Métiers Cibles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Envoyé un mail aux Conseillers (18/01/21) retour des questionnaires le 29/01/21</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Identification des Partenaires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Echange avec Cécile COUDERC pour mettre en commun la liste des Partenaires</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Prochaines Etapes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Réunion le 3 Février avec Cécile COUDERC et l’Equipe NA pour préparer la réunion de présentation et préparer les invitations pour la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Constitution de la Cellule Territoriale Régionale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La présentation du projet à la Cellule est prévue début Mars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xmlns="" val="392429864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8"/>
        <p:cNvGrpSpPr/>
        <p:nvPr/>
      </p:nvGrpSpPr>
      <p:grpSpPr>
        <a:xfrm>
          <a:off x="0" y="0"/>
          <a:ext cx="0" cy="0"/>
          <a:chOff x="0" y="0"/>
          <a:chExt cx="0" cy="0"/>
        </a:xfrm>
      </p:grpSpPr>
      <p:sp>
        <p:nvSpPr>
          <p:cNvPr id="89" name="Google Shape;89;p1"/>
          <p:cNvSpPr txBox="1">
            <a:spLocks noGrp="1"/>
          </p:cNvSpPr>
          <p:nvPr>
            <p:ph type="title"/>
          </p:nvPr>
        </p:nvSpPr>
        <p:spPr>
          <a:xfrm>
            <a:off x="732000" y="135794"/>
            <a:ext cx="10728000" cy="365125"/>
          </a:xfrm>
          <a:prstGeom prst="rect">
            <a:avLst/>
          </a:prstGeom>
          <a:noFill/>
          <a:ln>
            <a:noFill/>
          </a:ln>
        </p:spPr>
        <p:txBody>
          <a:bodyPr spcFirstLastPara="1" wrap="square" lIns="91425" tIns="45700" rIns="91425" bIns="45700" anchor="ctr" anchorCtr="0">
            <a:normAutofit fontScale="90000"/>
          </a:bodyPr>
          <a:lstStyle/>
          <a:p>
            <a:pPr marL="0" lvl="0" indent="0" algn="ctr" rtl="0">
              <a:lnSpc>
                <a:spcPct val="90000"/>
              </a:lnSpc>
              <a:spcBef>
                <a:spcPts val="0"/>
              </a:spcBef>
              <a:spcAft>
                <a:spcPts val="0"/>
              </a:spcAft>
              <a:buClr>
                <a:srgbClr val="007D74"/>
              </a:buClr>
              <a:buSzPts val="2200"/>
              <a:buFont typeface="Arial"/>
              <a:buNone/>
            </a:pPr>
            <a:r>
              <a:rPr lang="fr-FR" sz="2200" b="1" dirty="0">
                <a:solidFill>
                  <a:srgbClr val="007D74"/>
                </a:solidFill>
                <a:latin typeface="Arial"/>
                <a:ea typeface="Arial"/>
                <a:cs typeface="Arial"/>
                <a:sym typeface="Arial"/>
              </a:rPr>
              <a:t>Point d’avancement – Déploiement régional PACA NOVEMBRE 2021 </a:t>
            </a:r>
            <a:endParaRPr sz="2200" b="1" dirty="0">
              <a:solidFill>
                <a:srgbClr val="007D74"/>
              </a:solidFill>
              <a:latin typeface="Arial"/>
              <a:ea typeface="Arial"/>
              <a:cs typeface="Arial"/>
              <a:sym typeface="Arial"/>
            </a:endParaRPr>
          </a:p>
          <a:p>
            <a:pPr marL="0" lvl="0" indent="0" algn="ctr" rtl="0">
              <a:lnSpc>
                <a:spcPct val="90000"/>
              </a:lnSpc>
              <a:spcBef>
                <a:spcPts val="0"/>
              </a:spcBef>
              <a:spcAft>
                <a:spcPts val="0"/>
              </a:spcAft>
              <a:buClr>
                <a:srgbClr val="007D74"/>
              </a:buClr>
              <a:buSzPts val="2200"/>
              <a:buFont typeface="Arial"/>
              <a:buNone/>
            </a:pPr>
            <a:endParaRPr sz="800" dirty="0"/>
          </a:p>
        </p:txBody>
      </p:sp>
      <p:sp>
        <p:nvSpPr>
          <p:cNvPr id="90" name="Google Shape;90;p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p>
            <a:pPr marL="0" marR="0" lvl="0" indent="0" algn="r" rtl="0">
              <a:lnSpc>
                <a:spcPct val="100000"/>
              </a:lnSpc>
              <a:spcBef>
                <a:spcPts val="0"/>
              </a:spcBef>
              <a:spcAft>
                <a:spcPts val="0"/>
              </a:spcAft>
              <a:buClr>
                <a:srgbClr val="898989"/>
              </a:buClr>
              <a:buSzPts val="1000"/>
              <a:buFont typeface="Arial"/>
              <a:buNone/>
            </a:pPr>
            <a:fld id="{00000000-1234-1234-1234-123412341234}" type="slidenum">
              <a:rPr lang="fr-FR" sz="1000" b="0" i="0" u="none" strike="noStrike" cap="none">
                <a:solidFill>
                  <a:srgbClr val="898989"/>
                </a:solidFill>
                <a:latin typeface="Arial"/>
                <a:ea typeface="Arial"/>
                <a:cs typeface="Arial"/>
                <a:sym typeface="Arial"/>
              </a:rPr>
              <a:pPr marL="0" marR="0" lvl="0" indent="0" algn="r" rtl="0">
                <a:lnSpc>
                  <a:spcPct val="100000"/>
                </a:lnSpc>
                <a:spcBef>
                  <a:spcPts val="0"/>
                </a:spcBef>
                <a:spcAft>
                  <a:spcPts val="0"/>
                </a:spcAft>
                <a:buClr>
                  <a:srgbClr val="898989"/>
                </a:buClr>
                <a:buSzPts val="1000"/>
                <a:buFont typeface="Arial"/>
                <a:buNone/>
              </a:pPr>
              <a:t>20</a:t>
            </a:fld>
            <a:endParaRPr sz="1000" b="0" i="0" u="none" strike="noStrike" cap="none">
              <a:solidFill>
                <a:srgbClr val="898989"/>
              </a:solidFill>
              <a:latin typeface="Arial"/>
              <a:ea typeface="Arial"/>
              <a:cs typeface="Arial"/>
              <a:sym typeface="Arial"/>
            </a:endParaRPr>
          </a:p>
        </p:txBody>
      </p:sp>
      <p:sp>
        <p:nvSpPr>
          <p:cNvPr id="91" name="Google Shape;91;p1"/>
          <p:cNvSpPr txBox="1"/>
          <p:nvPr/>
        </p:nvSpPr>
        <p:spPr>
          <a:xfrm>
            <a:off x="244332" y="164057"/>
            <a:ext cx="11876926" cy="6557418"/>
          </a:xfrm>
          <a:prstGeom prst="rect">
            <a:avLst/>
          </a:prstGeom>
          <a:noFill/>
          <a:ln>
            <a:noFill/>
          </a:ln>
        </p:spPr>
        <p:txBody>
          <a:bodyPr spcFirstLastPara="1" wrap="square" lIns="91425" tIns="144000" rIns="91425" bIns="0" anchor="ctr" anchorCtr="0">
            <a:spAutoFit/>
          </a:bodyPr>
          <a:lstStyle/>
          <a:p>
            <a:pPr marL="0" marR="0" lvl="0" indent="0" algn="ctr" defTabSz="914400" rtl="0" eaLnBrk="1" fontAlgn="auto" latinLnBrk="0" hangingPunct="1">
              <a:lnSpc>
                <a:spcPct val="100000"/>
              </a:lnSpc>
              <a:spcBef>
                <a:spcPts val="0"/>
              </a:spcBef>
              <a:spcAft>
                <a:spcPts val="0"/>
              </a:spcAft>
              <a:buClr>
                <a:srgbClr val="00A79B"/>
              </a:buClr>
              <a:buSzPts val="1400"/>
              <a:buFont typeface="Calibri"/>
              <a:buNone/>
              <a:tabLst/>
              <a:defRPr/>
            </a:pPr>
            <a:r>
              <a:rPr kumimoji="0" lang="fr-FR" sz="1400" b="1" i="0" u="none" strike="noStrike" kern="0" cap="none" spc="0" normalizeH="0" baseline="0" noProof="0" dirty="0">
                <a:ln>
                  <a:noFill/>
                </a:ln>
                <a:solidFill>
                  <a:srgbClr val="1C1C1C"/>
                </a:solidFill>
                <a:effectLst/>
                <a:uLnTx/>
                <a:uFillTx/>
                <a:latin typeface="Calibri"/>
                <a:ea typeface="Calibri"/>
                <a:cs typeface="Calibri"/>
                <a:sym typeface="Calibri"/>
              </a:rPr>
              <a:t>Coordinatrice Régionale AKTO : Blandine OTT / DR Agefiph : Isabelle BAZIN</a:t>
            </a:r>
            <a:endParaRPr kumimoji="0" lang="fr-FR" sz="1200" b="1" i="0" u="none" strike="noStrike" kern="0" cap="none" spc="0" normalizeH="0" baseline="0" noProof="0" dirty="0">
              <a:ln>
                <a:noFill/>
              </a:ln>
              <a:solidFill>
                <a:srgbClr val="1C1C1C"/>
              </a:solidFill>
              <a:effectLst/>
              <a:uLnTx/>
              <a:uFillTx/>
              <a:latin typeface="Calibri"/>
              <a:ea typeface="Calibri"/>
              <a:cs typeface="Calibri"/>
              <a:sym typeface="Calibri"/>
            </a:endParaRPr>
          </a:p>
          <a:p>
            <a:pPr marL="0" marR="0" lvl="0" indent="0" algn="ctr" rtl="0">
              <a:lnSpc>
                <a:spcPct val="100000"/>
              </a:lnSpc>
              <a:spcBef>
                <a:spcPts val="0"/>
              </a:spcBef>
              <a:spcAft>
                <a:spcPts val="0"/>
              </a:spcAft>
              <a:buClr>
                <a:srgbClr val="00A79B"/>
              </a:buClr>
              <a:buSzPts val="1800"/>
              <a:buFont typeface="Calibri"/>
              <a:buNone/>
            </a:pPr>
            <a:r>
              <a:rPr lang="fr-FR" sz="1800" b="1" i="1" u="none" strike="noStrike" cap="none" dirty="0">
                <a:solidFill>
                  <a:srgbClr val="007D74"/>
                </a:solidFill>
                <a:latin typeface="Calibri"/>
                <a:ea typeface="Calibri"/>
                <a:cs typeface="Calibri"/>
                <a:sym typeface="Calibri"/>
              </a:rPr>
              <a:t>Pilote à l’échelle du territoire département 06 et 83 : Marina ZELMER (avec Blandine)</a:t>
            </a:r>
            <a:endParaRPr sz="1400" b="0" i="1" u="none" strike="noStrike" cap="none" dirty="0">
              <a:solidFill>
                <a:srgbClr val="1C1C1C"/>
              </a:solidFill>
              <a:latin typeface="Calibri"/>
              <a:ea typeface="Calibri"/>
              <a:cs typeface="Calibri"/>
              <a:sym typeface="Calibri"/>
            </a:endParaRPr>
          </a:p>
          <a:p>
            <a:pPr marL="342900" marR="0" lvl="0" indent="-342900" algn="just" rtl="0">
              <a:lnSpc>
                <a:spcPct val="100000"/>
              </a:lnSpc>
              <a:spcBef>
                <a:spcPts val="0"/>
              </a:spcBef>
              <a:spcAft>
                <a:spcPts val="0"/>
              </a:spcAft>
              <a:buClr>
                <a:srgbClr val="00A79B"/>
              </a:buClr>
              <a:buSzPts val="1400"/>
              <a:buFont typeface="Calibri"/>
              <a:buAutoNum type="arabicPeriod"/>
            </a:pPr>
            <a:r>
              <a:rPr lang="fr-FR" sz="1200" b="1" i="0" u="sng" strike="noStrike" cap="none" dirty="0">
                <a:solidFill>
                  <a:srgbClr val="007D74"/>
                </a:solidFill>
                <a:latin typeface="Calibri"/>
                <a:ea typeface="Calibri"/>
                <a:cs typeface="Calibri"/>
                <a:sym typeface="Calibri"/>
              </a:rPr>
              <a:t>Alpes Maritimes:</a:t>
            </a:r>
            <a:endParaRPr sz="1200" dirty="0"/>
          </a:p>
          <a:p>
            <a:pPr marL="0" marR="0" lvl="0" indent="0" algn="l" rtl="0">
              <a:lnSpc>
                <a:spcPct val="100000"/>
              </a:lnSpc>
              <a:spcBef>
                <a:spcPts val="1000"/>
              </a:spcBef>
              <a:spcAft>
                <a:spcPts val="0"/>
              </a:spcAft>
              <a:buNone/>
            </a:pPr>
            <a:r>
              <a:rPr lang="fr-FR" sz="1400" b="1" i="0" strike="noStrike" cap="none" dirty="0">
                <a:solidFill>
                  <a:srgbClr val="1C1C1C"/>
                </a:solidFill>
                <a:latin typeface="Calibri"/>
                <a:ea typeface="Calibri"/>
                <a:cs typeface="Calibri"/>
                <a:sym typeface="Calibri"/>
              </a:rPr>
              <a:t>Présentation de la programmation des POEC sur le 06 et échanges autour des métiers ciblés dans ces actions de formation:</a:t>
            </a:r>
          </a:p>
          <a:p>
            <a:r>
              <a:rPr lang="fr-FR" sz="1200" b="1" dirty="0">
                <a:solidFill>
                  <a:srgbClr val="1C1C1C"/>
                </a:solidFill>
                <a:latin typeface="Calibri"/>
                <a:cs typeface="Calibri"/>
                <a:sym typeface="Calibri"/>
              </a:rPr>
              <a:t>	- </a:t>
            </a:r>
            <a:r>
              <a:rPr lang="fr-FR" sz="1200" b="1" u="sng" dirty="0">
                <a:solidFill>
                  <a:srgbClr val="007D74"/>
                </a:solidFill>
                <a:latin typeface="Calibri"/>
                <a:cs typeface="Calibri"/>
                <a:sym typeface="Calibri"/>
              </a:rPr>
              <a:t>Conducteur de marchandise </a:t>
            </a:r>
            <a:r>
              <a:rPr lang="fr-FR" sz="1200" b="1" i="0" u="none" strike="noStrike" cap="none" dirty="0">
                <a:solidFill>
                  <a:srgbClr val="007D74"/>
                </a:solidFill>
                <a:latin typeface="Calibri"/>
                <a:ea typeface="Calibri"/>
                <a:cs typeface="Calibri"/>
                <a:sym typeface="Calibri"/>
              </a:rPr>
              <a:t>( Entreprise ELIS secteur Entretien Textile) </a:t>
            </a:r>
            <a:r>
              <a:rPr lang="fr-FR" sz="1200" b="1" dirty="0">
                <a:effectLst/>
                <a:latin typeface="Calibri" panose="020F0502020204030204" pitchFamily="34" charset="0"/>
                <a:ea typeface="Calibri" panose="020F0502020204030204" pitchFamily="34" charset="0"/>
              </a:rPr>
              <a:t>Formation Permis Poids Lourds </a:t>
            </a:r>
            <a:r>
              <a:rPr lang="fr-FR" sz="1200" dirty="0">
                <a:effectLst/>
                <a:latin typeface="Calibri" panose="020F0502020204030204" pitchFamily="34" charset="0"/>
                <a:ea typeface="Calibri" panose="020F0502020204030204" pitchFamily="34" charset="0"/>
              </a:rPr>
              <a:t>avant d'intégrer la société pour un CDD minimum de 6 mois en tant que Chauffeur livreur Poids lourds. P</a:t>
            </a:r>
            <a:r>
              <a:rPr lang="fr-FR" sz="1200" b="0" i="0" u="none" strike="noStrike" cap="none" dirty="0">
                <a:solidFill>
                  <a:srgbClr val="1C1C1C"/>
                </a:solidFill>
                <a:latin typeface="Calibri"/>
                <a:ea typeface="Calibri"/>
                <a:cs typeface="Calibri"/>
                <a:sym typeface="Calibri"/>
              </a:rPr>
              <a:t>rojet présenté en COPIL le 07/10, 2 sessions de 434h, démarrage en décembre (16/12 + 30/12) 15 personnes chacune, infos coll en cours sur  novembre =&gt; Transmission d’une candidature TH provenant de CAP EMPLOI le 12/10.</a:t>
            </a:r>
            <a:endParaRPr lang="fr-FR" sz="1200" dirty="0">
              <a:solidFill>
                <a:srgbClr val="1C1C1C"/>
              </a:solidFill>
              <a:latin typeface="Calibri"/>
              <a:ea typeface="Calibri"/>
              <a:cs typeface="Calibri"/>
              <a:sym typeface="Calibri"/>
            </a:endParaRPr>
          </a:p>
          <a:p>
            <a:r>
              <a:rPr lang="fr-FR" sz="1200" dirty="0">
                <a:solidFill>
                  <a:srgbClr val="1C1C1C"/>
                </a:solidFill>
                <a:latin typeface="Calibri"/>
                <a:cs typeface="Calibri"/>
                <a:sym typeface="Calibri"/>
              </a:rPr>
              <a:t>	</a:t>
            </a:r>
            <a:r>
              <a:rPr lang="fr-FR" sz="1200" b="1" dirty="0">
                <a:solidFill>
                  <a:srgbClr val="1C1C1C"/>
                </a:solidFill>
                <a:latin typeface="Calibri"/>
                <a:cs typeface="Calibri"/>
                <a:sym typeface="Calibri"/>
              </a:rPr>
              <a:t>- </a:t>
            </a:r>
            <a:r>
              <a:rPr lang="fr-FR" sz="1200" b="1" u="sng" dirty="0">
                <a:solidFill>
                  <a:srgbClr val="007D74"/>
                </a:solidFill>
                <a:latin typeface="Calibri"/>
                <a:cs typeface="Calibri"/>
                <a:sym typeface="Calibri"/>
              </a:rPr>
              <a:t> Commis de cuisine</a:t>
            </a:r>
            <a:r>
              <a:rPr lang="fr-FR" sz="1200" dirty="0">
                <a:solidFill>
                  <a:schemeClr val="tx1"/>
                </a:solidFill>
                <a:latin typeface="Calibri"/>
                <a:cs typeface="Calibri"/>
                <a:sym typeface="Calibri"/>
              </a:rPr>
              <a:t> (</a:t>
            </a:r>
            <a:r>
              <a:rPr lang="fr-FR" sz="1200" b="1" dirty="0">
                <a:solidFill>
                  <a:srgbClr val="1C1C1C"/>
                </a:solidFill>
                <a:latin typeface="Calibri"/>
                <a:ea typeface="Calibri"/>
                <a:cs typeface="Calibri"/>
                <a:sym typeface="Calibri"/>
              </a:rPr>
              <a:t>Cuisine Mode d’Emploi Formation)</a:t>
            </a:r>
            <a:endParaRPr sz="1200" dirty="0"/>
          </a:p>
          <a:p>
            <a:pPr marL="0" marR="0" lvl="0" indent="0" algn="l" rtl="0">
              <a:lnSpc>
                <a:spcPct val="90000"/>
              </a:lnSpc>
              <a:spcBef>
                <a:spcPts val="0"/>
              </a:spcBef>
              <a:spcAft>
                <a:spcPts val="0"/>
              </a:spcAft>
              <a:buNone/>
            </a:pPr>
            <a:r>
              <a:rPr lang="fr-FR" sz="1200" b="0" i="0" u="none" strike="noStrike" cap="none" dirty="0">
                <a:solidFill>
                  <a:srgbClr val="1C1C1C"/>
                </a:solidFill>
                <a:latin typeface="Calibri"/>
                <a:ea typeface="Calibri"/>
                <a:cs typeface="Calibri"/>
                <a:sym typeface="Calibri"/>
              </a:rPr>
              <a:t>Présentation du projet en COPIL le 07/10, 385 H dont 105 h en entreprise, </a:t>
            </a:r>
            <a:r>
              <a:rPr lang="fr-FR" sz="1200" dirty="0">
                <a:solidFill>
                  <a:srgbClr val="1C1C1C"/>
                </a:solidFill>
                <a:latin typeface="Calibri"/>
                <a:ea typeface="Calibri"/>
                <a:cs typeface="Calibri"/>
                <a:sym typeface="Calibri"/>
              </a:rPr>
              <a:t>du </a:t>
            </a:r>
            <a:r>
              <a:rPr lang="fr-FR" sz="1200" b="0" i="0" u="none" strike="noStrike" cap="none" dirty="0">
                <a:solidFill>
                  <a:srgbClr val="1C1C1C"/>
                </a:solidFill>
                <a:latin typeface="Calibri"/>
                <a:ea typeface="Calibri"/>
                <a:cs typeface="Calibri"/>
                <a:sym typeface="Calibri"/>
              </a:rPr>
              <a:t>25/10/2021 au 22/01/2022 (8 participants, 0 TH positionné) </a:t>
            </a:r>
            <a:endParaRPr sz="1200" dirty="0"/>
          </a:p>
          <a:p>
            <a:pPr marL="0" marR="0" lvl="0" indent="0" algn="l" rtl="0">
              <a:lnSpc>
                <a:spcPct val="90000"/>
              </a:lnSpc>
              <a:spcBef>
                <a:spcPts val="0"/>
              </a:spcBef>
              <a:spcAft>
                <a:spcPts val="0"/>
              </a:spcAft>
              <a:buNone/>
            </a:pPr>
            <a:endParaRPr lang="fr-FR" sz="800" b="1" i="0" u="none" strike="noStrike" cap="none" dirty="0">
              <a:solidFill>
                <a:srgbClr val="1C1C1C"/>
              </a:solidFill>
              <a:latin typeface="Calibri"/>
              <a:ea typeface="Calibri"/>
              <a:cs typeface="Calibri"/>
              <a:sym typeface="Calibri"/>
            </a:endParaRPr>
          </a:p>
          <a:p>
            <a:pPr marL="0" marR="0" lvl="0" indent="0" algn="l" rtl="0">
              <a:lnSpc>
                <a:spcPct val="90000"/>
              </a:lnSpc>
              <a:spcBef>
                <a:spcPts val="0"/>
              </a:spcBef>
              <a:spcAft>
                <a:spcPts val="0"/>
              </a:spcAft>
              <a:buNone/>
            </a:pPr>
            <a:r>
              <a:rPr lang="fr-FR" sz="1400" b="1" dirty="0">
                <a:solidFill>
                  <a:schemeClr val="tx1"/>
                </a:solidFill>
                <a:latin typeface="Calibri"/>
                <a:cs typeface="Calibri"/>
                <a:sym typeface="Calibri"/>
              </a:rPr>
              <a:t>Animation d’un atelier avec les chargés de mission TH CAP EMPLOI 06 sur le déploiement de REUSSI TH et identification du public (11/10):</a:t>
            </a:r>
          </a:p>
          <a:p>
            <a:pPr marL="0" marR="0" lvl="0" indent="0" algn="l" rtl="0">
              <a:lnSpc>
                <a:spcPct val="90000"/>
              </a:lnSpc>
              <a:spcBef>
                <a:spcPts val="0"/>
              </a:spcBef>
              <a:spcAft>
                <a:spcPts val="0"/>
              </a:spcAft>
              <a:buNone/>
            </a:pPr>
            <a:r>
              <a:rPr lang="fr-FR" sz="1200" i="0" u="none" strike="noStrike" cap="none" dirty="0">
                <a:solidFill>
                  <a:srgbClr val="1C1C1C"/>
                </a:solidFill>
                <a:latin typeface="Calibri"/>
                <a:ea typeface="Calibri"/>
                <a:cs typeface="Calibri"/>
                <a:sym typeface="Calibri"/>
              </a:rPr>
              <a:t>Ecoute attentive et participative mais de nombreuses objections quant aux contre-indications des postes proposés. </a:t>
            </a:r>
          </a:p>
          <a:p>
            <a:pPr marL="0" marR="0" lvl="0" indent="0" algn="l" rtl="0">
              <a:lnSpc>
                <a:spcPct val="90000"/>
              </a:lnSpc>
              <a:spcBef>
                <a:spcPts val="0"/>
              </a:spcBef>
              <a:spcAft>
                <a:spcPts val="0"/>
              </a:spcAft>
              <a:buNone/>
            </a:pPr>
            <a:r>
              <a:rPr lang="fr-FR" sz="1200" b="1" dirty="0">
                <a:solidFill>
                  <a:srgbClr val="1C1C1C"/>
                </a:solidFill>
                <a:latin typeface="Calibri"/>
                <a:cs typeface="Calibri"/>
                <a:sym typeface="Calibri"/>
              </a:rPr>
              <a:t>=&gt; I</a:t>
            </a:r>
            <a:r>
              <a:rPr lang="fr-FR" sz="1200" b="1" i="0" u="none" strike="noStrike" cap="none" dirty="0">
                <a:solidFill>
                  <a:srgbClr val="1C1C1C"/>
                </a:solidFill>
                <a:latin typeface="Calibri"/>
                <a:ea typeface="Calibri"/>
                <a:cs typeface="Calibri"/>
                <a:sym typeface="Calibri"/>
              </a:rPr>
              <a:t>ntéressés par la promotion des métiers </a:t>
            </a:r>
            <a:r>
              <a:rPr lang="fr-FR" sz="1200" i="0" u="none" strike="noStrike" cap="none" dirty="0">
                <a:solidFill>
                  <a:srgbClr val="1C1C1C"/>
                </a:solidFill>
                <a:latin typeface="Calibri"/>
                <a:ea typeface="Calibri"/>
                <a:cs typeface="Calibri"/>
                <a:sym typeface="Calibri"/>
              </a:rPr>
              <a:t>et présentation sous forme d’ateliers des métiers porteurs dans nos branches et sur les projets à venir de formation collective.</a:t>
            </a:r>
            <a:endParaRPr sz="1200" dirty="0"/>
          </a:p>
          <a:p>
            <a:pPr marL="0" marR="0" lvl="0" indent="0" algn="l" rtl="0">
              <a:spcBef>
                <a:spcPts val="1000"/>
              </a:spcBef>
              <a:spcAft>
                <a:spcPts val="0"/>
              </a:spcAft>
              <a:buNone/>
            </a:pPr>
            <a:r>
              <a:rPr lang="fr-FR" sz="1400" b="1" dirty="0">
                <a:solidFill>
                  <a:schemeClr val="tx1"/>
                </a:solidFill>
                <a:latin typeface="Calibri"/>
                <a:cs typeface="Calibri"/>
                <a:sym typeface="Calibri"/>
              </a:rPr>
              <a:t>Projet Alternants KORIAN – SYNERGIE </a:t>
            </a:r>
            <a:r>
              <a:rPr lang="fr-FR" sz="1200" dirty="0">
                <a:solidFill>
                  <a:srgbClr val="1C1C1C"/>
                </a:solidFill>
                <a:latin typeface="Calibri"/>
                <a:cs typeface="Calibri"/>
                <a:sym typeface="Calibri"/>
              </a:rPr>
              <a:t>=&gt;</a:t>
            </a:r>
            <a:r>
              <a:rPr lang="fr-FR" sz="1200" b="0" i="0" u="none" strike="noStrike" cap="none" dirty="0">
                <a:solidFill>
                  <a:srgbClr val="1C1C1C"/>
                </a:solidFill>
                <a:latin typeface="Calibri"/>
                <a:ea typeface="Calibri"/>
                <a:cs typeface="Calibri"/>
                <a:sym typeface="Calibri"/>
              </a:rPr>
              <a:t> Aide soignants sur Nice, Contrat d’Apprentissage 18 mois, recrutement le 25 novembre, démarrage décembre/janvier </a:t>
            </a:r>
          </a:p>
          <a:p>
            <a:pPr marL="0" marR="0" lvl="0" indent="0" algn="l" rtl="0">
              <a:spcBef>
                <a:spcPts val="1000"/>
              </a:spcBef>
              <a:spcAft>
                <a:spcPts val="0"/>
              </a:spcAft>
              <a:buNone/>
            </a:pPr>
            <a:r>
              <a:rPr lang="fr-FR" sz="1400" b="1" dirty="0">
                <a:solidFill>
                  <a:schemeClr val="tx1"/>
                </a:solidFill>
                <a:latin typeface="Calibri"/>
                <a:cs typeface="Calibri"/>
                <a:sym typeface="Calibri"/>
              </a:rPr>
              <a:t>Projet sur l’Axe 2 Maintien dans l’emploi avec CAP EMPLOI </a:t>
            </a:r>
            <a:r>
              <a:rPr lang="fr-FR" sz="1200" b="0" i="0" u="none" strike="noStrike" cap="none" dirty="0">
                <a:solidFill>
                  <a:srgbClr val="1C1C1C"/>
                </a:solidFill>
                <a:latin typeface="Calibri"/>
                <a:ea typeface="Calibri"/>
                <a:cs typeface="Calibri"/>
                <a:sym typeface="Calibri"/>
              </a:rPr>
              <a:t>(18/10): Promotion et Déploiement de la formation ESCAPE GAME pendant la SEEPH (mailing, réseaux sociaux)</a:t>
            </a:r>
          </a:p>
          <a:p>
            <a:pPr>
              <a:spcBef>
                <a:spcPts val="1000"/>
              </a:spcBef>
            </a:pPr>
            <a:r>
              <a:rPr lang="fr-FR" sz="1400" b="1" i="0" strike="noStrike" cap="none" dirty="0">
                <a:solidFill>
                  <a:srgbClr val="1C1C1C"/>
                </a:solidFill>
                <a:latin typeface="Calibri"/>
                <a:ea typeface="Calibri"/>
                <a:cs typeface="Calibri"/>
                <a:sym typeface="Calibri"/>
              </a:rPr>
              <a:t>Echange autour de nos pistes de collaboration </a:t>
            </a:r>
            <a:r>
              <a:rPr lang="fr-FR" sz="1400" b="1" dirty="0">
                <a:solidFill>
                  <a:srgbClr val="1C1C1C"/>
                </a:solidFill>
                <a:latin typeface="Calibri"/>
                <a:ea typeface="Calibri"/>
                <a:cs typeface="Calibri"/>
                <a:sym typeface="Calibri"/>
              </a:rPr>
              <a:t>avec </a:t>
            </a:r>
            <a:r>
              <a:rPr lang="fr-FR" sz="1400" b="1" i="0" strike="noStrike" cap="none" dirty="0">
                <a:solidFill>
                  <a:srgbClr val="1C1C1C"/>
                </a:solidFill>
                <a:latin typeface="Calibri"/>
                <a:ea typeface="Calibri"/>
                <a:cs typeface="Calibri"/>
                <a:sym typeface="Calibri"/>
              </a:rPr>
              <a:t>URAPEDA (PAS, 06): </a:t>
            </a:r>
            <a:r>
              <a:rPr lang="fr-FR" sz="1200" b="1" i="0" strike="noStrike" cap="none" dirty="0">
                <a:solidFill>
                  <a:srgbClr val="1C1C1C"/>
                </a:solidFill>
                <a:latin typeface="Calibri"/>
                <a:ea typeface="Calibri"/>
                <a:cs typeface="Calibri"/>
                <a:sym typeface="Calibri"/>
              </a:rPr>
              <a:t>présentation REUSSI TH +métiers porteurs AKTO+ programmation POEC,</a:t>
            </a:r>
          </a:p>
          <a:p>
            <a:pPr>
              <a:spcBef>
                <a:spcPts val="1000"/>
              </a:spcBef>
            </a:pPr>
            <a:r>
              <a:rPr lang="fr-FR" sz="1400" b="1" i="0" strike="noStrike" cap="none" dirty="0">
                <a:solidFill>
                  <a:srgbClr val="1C1C1C"/>
                </a:solidFill>
                <a:latin typeface="Calibri"/>
                <a:ea typeface="Calibri"/>
                <a:cs typeface="Calibri"/>
                <a:sym typeface="Calibri"/>
              </a:rPr>
              <a:t>Pistes de collaboration avec les prestataires </a:t>
            </a:r>
            <a:r>
              <a:rPr lang="fr-FR" sz="1400" b="1" i="0" strike="noStrike" cap="none" dirty="0" err="1">
                <a:solidFill>
                  <a:srgbClr val="1C1C1C"/>
                </a:solidFill>
                <a:latin typeface="Calibri"/>
                <a:ea typeface="Calibri"/>
                <a:cs typeface="Calibri"/>
                <a:sym typeface="Calibri"/>
              </a:rPr>
              <a:t>Inclus’Pro</a:t>
            </a:r>
            <a:r>
              <a:rPr lang="fr-FR" sz="1400" b="1" i="0" strike="noStrike" cap="none" dirty="0">
                <a:solidFill>
                  <a:srgbClr val="1C1C1C"/>
                </a:solidFill>
                <a:latin typeface="Calibri"/>
                <a:ea typeface="Calibri"/>
                <a:cs typeface="Calibri"/>
                <a:sym typeface="Calibri"/>
              </a:rPr>
              <a:t> 06, Premier échange avec ITEC le 19/11</a:t>
            </a:r>
            <a:r>
              <a:rPr lang="fr-FR" sz="1200" b="1" i="0" u="none" strike="noStrike" cap="none" dirty="0">
                <a:solidFill>
                  <a:srgbClr val="1C1C1C"/>
                </a:solidFill>
                <a:latin typeface="Calibri"/>
                <a:ea typeface="Calibri"/>
                <a:cs typeface="Calibri"/>
                <a:sym typeface="Calibri"/>
              </a:rPr>
              <a:t>=&gt; </a:t>
            </a:r>
            <a:r>
              <a:rPr lang="fr-FR" sz="1200" i="0" u="none" strike="noStrike" cap="none" dirty="0">
                <a:solidFill>
                  <a:srgbClr val="1C1C1C"/>
                </a:solidFill>
                <a:latin typeface="Calibri"/>
                <a:ea typeface="Calibri"/>
                <a:cs typeface="Calibri"/>
                <a:sym typeface="Calibri"/>
              </a:rPr>
              <a:t>Intérêt sur la plus-value des actions REUSSI TH complémentaires à leur </a:t>
            </a:r>
            <a:r>
              <a:rPr lang="fr-FR" sz="1200" dirty="0">
                <a:solidFill>
                  <a:srgbClr val="1C1C1C"/>
                </a:solidFill>
                <a:latin typeface="Calibri"/>
                <a:ea typeface="Calibri"/>
                <a:cs typeface="Calibri"/>
                <a:sym typeface="Calibri"/>
              </a:rPr>
              <a:t>accompagnement</a:t>
            </a:r>
            <a:r>
              <a:rPr lang="fr-FR" sz="1200" b="1" dirty="0">
                <a:solidFill>
                  <a:srgbClr val="1C1C1C"/>
                </a:solidFill>
                <a:latin typeface="Calibri"/>
                <a:ea typeface="Calibri"/>
                <a:cs typeface="Calibri"/>
                <a:sym typeface="Calibri"/>
              </a:rPr>
              <a:t>. Calage d’une </a:t>
            </a:r>
            <a:r>
              <a:rPr lang="fr-FR" sz="1200" b="1" i="0" u="none" strike="noStrike" cap="none" dirty="0">
                <a:solidFill>
                  <a:srgbClr val="1C1C1C"/>
                </a:solidFill>
                <a:latin typeface="Calibri"/>
                <a:ea typeface="Calibri"/>
                <a:cs typeface="Calibri"/>
                <a:sym typeface="Calibri"/>
              </a:rPr>
              <a:t>Intervention le 7/12 lors d’un regroupement pour présenter le </a:t>
            </a:r>
            <a:r>
              <a:rPr lang="fr-FR" sz="1200" b="1" u="sng" dirty="0">
                <a:solidFill>
                  <a:srgbClr val="007D74"/>
                </a:solidFill>
                <a:latin typeface="Calibri"/>
                <a:cs typeface="Calibri"/>
                <a:sym typeface="Calibri"/>
              </a:rPr>
              <a:t>métier Agent de sûreté aéroportuaire</a:t>
            </a:r>
            <a:r>
              <a:rPr lang="fr-FR" sz="1200" b="1" i="0" u="none" strike="noStrike" cap="none" dirty="0">
                <a:solidFill>
                  <a:srgbClr val="1C1C1C"/>
                </a:solidFill>
                <a:latin typeface="Calibri"/>
                <a:ea typeface="Calibri"/>
                <a:cs typeface="Calibri"/>
                <a:sym typeface="Calibri"/>
              </a:rPr>
              <a:t> et le projet de formation CQP ASA typologie 7 Nice</a:t>
            </a:r>
            <a:r>
              <a:rPr lang="fr-FR" sz="1200" i="0" u="none" strike="noStrike" cap="none" dirty="0">
                <a:solidFill>
                  <a:srgbClr val="1C1C1C"/>
                </a:solidFill>
                <a:latin typeface="Calibri"/>
                <a:ea typeface="Calibri"/>
                <a:cs typeface="Calibri"/>
                <a:sym typeface="Calibri"/>
              </a:rPr>
              <a:t> démarrage le 06/01 et le 12/01</a:t>
            </a:r>
            <a:r>
              <a:rPr lang="fr-FR" sz="1200" dirty="0">
                <a:solidFill>
                  <a:srgbClr val="1C1C1C"/>
                </a:solidFill>
                <a:latin typeface="Calibri"/>
                <a:ea typeface="Calibri"/>
                <a:cs typeface="Calibri"/>
                <a:sym typeface="Calibri"/>
              </a:rPr>
              <a:t>.</a:t>
            </a:r>
            <a:endParaRPr lang="fr-FR" sz="1200" dirty="0"/>
          </a:p>
          <a:p>
            <a:pPr marL="342900" marR="0" lvl="0" indent="-342900" algn="just" rtl="0">
              <a:lnSpc>
                <a:spcPct val="100000"/>
              </a:lnSpc>
              <a:spcBef>
                <a:spcPts val="1000"/>
              </a:spcBef>
              <a:spcAft>
                <a:spcPts val="0"/>
              </a:spcAft>
              <a:buClr>
                <a:srgbClr val="00A79B"/>
              </a:buClr>
              <a:buSzPts val="1400"/>
              <a:buFont typeface="Calibri"/>
              <a:buAutoNum type="arabicPeriod" startAt="2"/>
            </a:pPr>
            <a:r>
              <a:rPr lang="fr-FR" sz="1200" b="1" i="0" u="sng" strike="noStrike" cap="none" dirty="0">
                <a:solidFill>
                  <a:srgbClr val="007D74"/>
                </a:solidFill>
                <a:latin typeface="Calibri"/>
                <a:ea typeface="Calibri"/>
                <a:cs typeface="Calibri"/>
                <a:sym typeface="Calibri"/>
              </a:rPr>
              <a:t>Var</a:t>
            </a:r>
            <a:endParaRPr sz="1200" b="1" i="0" u="sng" strike="noStrike" cap="none" dirty="0">
              <a:solidFill>
                <a:srgbClr val="1C1C1C"/>
              </a:solidFill>
              <a:latin typeface="Calibri"/>
              <a:ea typeface="Calibri"/>
              <a:cs typeface="Calibri"/>
              <a:sym typeface="Calibri"/>
            </a:endParaRPr>
          </a:p>
          <a:p>
            <a:pPr marL="0" marR="0" lvl="0" indent="0" algn="just" rtl="0">
              <a:lnSpc>
                <a:spcPct val="100000"/>
              </a:lnSpc>
              <a:spcBef>
                <a:spcPts val="1000"/>
              </a:spcBef>
              <a:spcAft>
                <a:spcPts val="0"/>
              </a:spcAft>
              <a:buNone/>
            </a:pPr>
            <a:r>
              <a:rPr lang="fr-FR" sz="1400" b="1" i="0" u="none" strike="noStrike" cap="none" dirty="0">
                <a:solidFill>
                  <a:srgbClr val="1C1C1C"/>
                </a:solidFill>
                <a:latin typeface="Calibri"/>
                <a:ea typeface="Calibri"/>
                <a:cs typeface="Calibri"/>
                <a:sym typeface="Calibri"/>
              </a:rPr>
              <a:t>Présentation POEC secteur HCR « Commis de cuisine » et « serveur en restauration »</a:t>
            </a:r>
            <a:endParaRPr sz="1400" dirty="0"/>
          </a:p>
          <a:p>
            <a:pPr marL="0" marR="0" lvl="0" indent="0" algn="just" rtl="0">
              <a:lnSpc>
                <a:spcPct val="100000"/>
              </a:lnSpc>
              <a:spcBef>
                <a:spcPts val="0"/>
              </a:spcBef>
              <a:spcAft>
                <a:spcPts val="0"/>
              </a:spcAft>
              <a:buNone/>
            </a:pPr>
            <a:r>
              <a:rPr lang="fr-FR" sz="1200" b="0" i="0" u="none" strike="noStrike" cap="none" dirty="0">
                <a:solidFill>
                  <a:srgbClr val="1C1C1C"/>
                </a:solidFill>
                <a:latin typeface="Calibri"/>
                <a:ea typeface="Calibri"/>
                <a:cs typeface="Calibri"/>
                <a:sym typeface="Calibri"/>
              </a:rPr>
              <a:t>Présentation du projet en COPIL le 05/10, </a:t>
            </a:r>
            <a:r>
              <a:rPr lang="fr-FR" sz="1200" dirty="0">
                <a:solidFill>
                  <a:srgbClr val="1C1C1C"/>
                </a:solidFill>
                <a:latin typeface="Calibri"/>
                <a:ea typeface="Calibri"/>
                <a:cs typeface="Calibri"/>
                <a:sym typeface="Calibri"/>
              </a:rPr>
              <a:t>du </a:t>
            </a:r>
            <a:r>
              <a:rPr lang="fr-FR" sz="1200" b="0" i="0" u="none" strike="noStrike" cap="none" dirty="0">
                <a:solidFill>
                  <a:srgbClr val="1C1C1C"/>
                </a:solidFill>
                <a:latin typeface="Calibri"/>
                <a:ea typeface="Calibri"/>
                <a:cs typeface="Calibri"/>
                <a:sym typeface="Calibri"/>
              </a:rPr>
              <a:t> 26/10/21 au 18/01/22 avec 12 stagiaires/session. Pas de positionnement à ce jour. </a:t>
            </a:r>
          </a:p>
          <a:p>
            <a:pPr algn="just"/>
            <a:r>
              <a:rPr lang="fr-FR" sz="1400" b="1" dirty="0">
                <a:solidFill>
                  <a:srgbClr val="1C1C1C"/>
                </a:solidFill>
                <a:latin typeface="Calibri"/>
                <a:cs typeface="Calibri"/>
                <a:sym typeface="Calibri"/>
              </a:rPr>
              <a:t>Echange autour de nos pistes de collaboration avec le Cap emploi (08/11)</a:t>
            </a:r>
            <a:r>
              <a:rPr lang="fr-FR" sz="1400" dirty="0">
                <a:solidFill>
                  <a:srgbClr val="1C1C1C"/>
                </a:solidFill>
                <a:latin typeface="Calibri"/>
                <a:cs typeface="Calibri"/>
                <a:sym typeface="Calibri"/>
              </a:rPr>
              <a:t>: </a:t>
            </a:r>
            <a:r>
              <a:rPr lang="fr-FR" sz="1200" dirty="0">
                <a:solidFill>
                  <a:srgbClr val="1C1C1C"/>
                </a:solidFill>
                <a:latin typeface="Calibri"/>
                <a:cs typeface="Calibri"/>
                <a:sym typeface="Calibri"/>
              </a:rPr>
              <a:t>Animation d’ateliers avec les chargés de mission TH CAP emploi/pôle emploi 83</a:t>
            </a:r>
            <a:r>
              <a:rPr lang="fr-FR" sz="1200" dirty="0">
                <a:solidFill>
                  <a:srgbClr val="1C1C1C"/>
                </a:solidFill>
                <a:latin typeface="Calibri"/>
                <a:cs typeface="Calibri"/>
              </a:rPr>
              <a:t>, réunion avec l’équipe maintien dans l‘emploi (début 2022)</a:t>
            </a:r>
            <a:endParaRPr sz="1200" dirty="0"/>
          </a:p>
          <a:p>
            <a:pPr marL="0" marR="0" lvl="0" indent="0" algn="just" rtl="0">
              <a:lnSpc>
                <a:spcPct val="100000"/>
              </a:lnSpc>
              <a:spcBef>
                <a:spcPts val="1000"/>
              </a:spcBef>
              <a:spcAft>
                <a:spcPts val="0"/>
              </a:spcAft>
              <a:buClr>
                <a:srgbClr val="00A79B"/>
              </a:buClr>
              <a:buSzPts val="1400"/>
              <a:buFont typeface="Calibri"/>
              <a:buNone/>
            </a:pPr>
            <a:r>
              <a:rPr lang="fr-FR" sz="1200" b="1" i="0" u="sng" strike="noStrike" cap="none" dirty="0">
                <a:solidFill>
                  <a:srgbClr val="007D74"/>
                </a:solidFill>
                <a:latin typeface="Calibri"/>
                <a:ea typeface="Calibri"/>
                <a:cs typeface="Calibri"/>
                <a:sym typeface="Calibri"/>
              </a:rPr>
              <a:t>Actions en cours/prévues: </a:t>
            </a:r>
            <a:endParaRPr sz="1200" b="0" i="0" u="none" strike="noStrike" cap="none" dirty="0">
              <a:solidFill>
                <a:srgbClr val="007D74"/>
              </a:solidFill>
              <a:latin typeface="Calibri"/>
              <a:ea typeface="Calibri"/>
              <a:cs typeface="Calibri"/>
              <a:sym typeface="Calibri"/>
            </a:endParaRPr>
          </a:p>
          <a:p>
            <a:pPr marL="171450" marR="0" lvl="0" indent="-171450" algn="just" rtl="0">
              <a:lnSpc>
                <a:spcPct val="100000"/>
              </a:lnSpc>
              <a:spcBef>
                <a:spcPts val="0"/>
              </a:spcBef>
              <a:spcAft>
                <a:spcPts val="0"/>
              </a:spcAft>
              <a:buClr>
                <a:srgbClr val="00A79B"/>
              </a:buClr>
              <a:buSzPts val="1400"/>
              <a:buFont typeface="Arial"/>
              <a:buChar char="•"/>
            </a:pPr>
            <a:r>
              <a:rPr lang="fr-FR" sz="1200" b="0" i="0" u="none" strike="noStrike" cap="none" dirty="0">
                <a:solidFill>
                  <a:srgbClr val="1C1C1C"/>
                </a:solidFill>
                <a:latin typeface="Calibri"/>
                <a:ea typeface="Calibri"/>
                <a:cs typeface="Calibri"/>
                <a:sym typeface="Calibri"/>
              </a:rPr>
              <a:t>Projet de formation des personnes</a:t>
            </a:r>
            <a:r>
              <a:rPr lang="fr-FR" sz="1200" dirty="0">
                <a:solidFill>
                  <a:srgbClr val="1C1C1C"/>
                </a:solidFill>
                <a:latin typeface="Calibri"/>
                <a:ea typeface="Calibri"/>
                <a:cs typeface="Calibri"/>
                <a:sym typeface="Calibri"/>
              </a:rPr>
              <a:t> </a:t>
            </a:r>
            <a:r>
              <a:rPr lang="fr-FR" sz="1200" b="0" i="0" u="none" strike="noStrike" cap="none" dirty="0">
                <a:solidFill>
                  <a:srgbClr val="1C1C1C"/>
                </a:solidFill>
                <a:latin typeface="Calibri"/>
                <a:ea typeface="Calibri"/>
                <a:cs typeface="Calibri"/>
                <a:sym typeface="Calibri"/>
              </a:rPr>
              <a:t>atteintes de trisomie 21 =&gt; Commis de cuisine (83)  (</a:t>
            </a:r>
            <a:r>
              <a:rPr lang="fr-FR" sz="1200" b="0" i="0" u="none" strike="noStrike" cap="none" dirty="0" err="1">
                <a:solidFill>
                  <a:srgbClr val="1C1C1C"/>
                </a:solidFill>
                <a:latin typeface="Calibri"/>
                <a:ea typeface="Calibri"/>
                <a:cs typeface="Calibri"/>
                <a:sym typeface="Calibri"/>
              </a:rPr>
              <a:t>cf</a:t>
            </a:r>
            <a:r>
              <a:rPr lang="fr-FR" sz="1200" b="0" i="0" u="none" strike="noStrike" cap="none" dirty="0">
                <a:solidFill>
                  <a:srgbClr val="1C1C1C"/>
                </a:solidFill>
                <a:latin typeface="Calibri"/>
                <a:ea typeface="Calibri"/>
                <a:cs typeface="Calibri"/>
                <a:sym typeface="Calibri"/>
              </a:rPr>
              <a:t> Mélissa)</a:t>
            </a:r>
            <a:endParaRPr sz="1200" dirty="0"/>
          </a:p>
          <a:p>
            <a:pPr marL="171450" marR="0" lvl="0" indent="-171450" algn="just" rtl="0">
              <a:lnSpc>
                <a:spcPct val="100000"/>
              </a:lnSpc>
              <a:spcBef>
                <a:spcPts val="0"/>
              </a:spcBef>
              <a:spcAft>
                <a:spcPts val="0"/>
              </a:spcAft>
              <a:buClr>
                <a:srgbClr val="00A79B"/>
              </a:buClr>
              <a:buSzPts val="1400"/>
              <a:buFont typeface="Arial"/>
              <a:buChar char="•"/>
            </a:pPr>
            <a:r>
              <a:rPr lang="fr-FR" sz="1200" b="0" i="0" u="none" strike="noStrike" cap="none" dirty="0">
                <a:solidFill>
                  <a:srgbClr val="1C1C1C"/>
                </a:solidFill>
                <a:latin typeface="Calibri"/>
                <a:ea typeface="Calibri"/>
                <a:cs typeface="Calibri"/>
                <a:sym typeface="Calibri"/>
              </a:rPr>
              <a:t>POEC Propreté bassin cannois (06), démarrage fin janvier/début février avec l’OF Greta côte d’azur =&gt; contrat pro TPF AMC (agent d’entretien)</a:t>
            </a:r>
          </a:p>
          <a:p>
            <a:pPr marL="171450" marR="0" lvl="0" indent="-171450" algn="just" rtl="0">
              <a:lnSpc>
                <a:spcPct val="100000"/>
              </a:lnSpc>
              <a:spcBef>
                <a:spcPts val="0"/>
              </a:spcBef>
              <a:spcAft>
                <a:spcPts val="0"/>
              </a:spcAft>
              <a:buClr>
                <a:srgbClr val="00A79B"/>
              </a:buClr>
              <a:buSzPts val="1400"/>
              <a:buFont typeface="Arial"/>
              <a:buChar char="•"/>
            </a:pPr>
            <a:r>
              <a:rPr lang="fr-FR" sz="1200" b="0" i="0" u="none" strike="noStrike" cap="none" dirty="0">
                <a:solidFill>
                  <a:srgbClr val="1C1C1C"/>
                </a:solidFill>
                <a:latin typeface="Calibri"/>
                <a:ea typeface="Calibri"/>
                <a:cs typeface="Calibri"/>
                <a:sym typeface="Calibri"/>
              </a:rPr>
              <a:t>Prise de contact avec de nouveaux partenaires : prestataires </a:t>
            </a:r>
            <a:r>
              <a:rPr lang="fr-FR" sz="1200" b="0" i="0" u="none" strike="noStrike" cap="none" dirty="0" err="1">
                <a:solidFill>
                  <a:srgbClr val="1C1C1C"/>
                </a:solidFill>
                <a:latin typeface="Calibri"/>
                <a:ea typeface="Calibri"/>
                <a:cs typeface="Calibri"/>
                <a:sym typeface="Calibri"/>
              </a:rPr>
              <a:t>Inclu’Pro</a:t>
            </a:r>
            <a:r>
              <a:rPr lang="fr-FR" sz="1200" b="0" i="0" u="none" strike="noStrike" cap="none" dirty="0">
                <a:solidFill>
                  <a:srgbClr val="1C1C1C"/>
                </a:solidFill>
                <a:latin typeface="Calibri"/>
                <a:ea typeface="Calibri"/>
                <a:cs typeface="Calibri"/>
                <a:sym typeface="Calibri"/>
              </a:rPr>
              <a:t> (83 ) ARIANE ET ISATIS</a:t>
            </a:r>
          </a:p>
        </p:txBody>
      </p:sp>
    </p:spTree>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C47216CE-0351-4B2D-B249-22BBB1671476}"/>
              </a:ext>
            </a:extLst>
          </p:cNvPr>
          <p:cNvSpPr>
            <a:spLocks noGrp="1"/>
          </p:cNvSpPr>
          <p:nvPr>
            <p:ph type="title"/>
          </p:nvPr>
        </p:nvSpPr>
        <p:spPr>
          <a:xfrm>
            <a:off x="720000" y="506208"/>
            <a:ext cx="10728000" cy="890661"/>
          </a:xfrm>
        </p:spPr>
        <p:txBody>
          <a:bodyPr>
            <a:normAutofit/>
          </a:bodyPr>
          <a:lstStyle/>
          <a:p>
            <a:r>
              <a:rPr lang="fr-FR" sz="3200" dirty="0">
                <a:solidFill>
                  <a:srgbClr val="007D74"/>
                </a:solidFill>
              </a:rPr>
              <a:t>Chiffres clés du partenariat</a:t>
            </a:r>
          </a:p>
        </p:txBody>
      </p:sp>
      <p:sp>
        <p:nvSpPr>
          <p:cNvPr id="3" name="Espace réservé du pied de page 2">
            <a:extLst>
              <a:ext uri="{FF2B5EF4-FFF2-40B4-BE49-F238E27FC236}">
                <a16:creationId xmlns:a16="http://schemas.microsoft.com/office/drawing/2014/main" xmlns="" id="{A873444B-82EB-4DF3-80D5-49531E41EEC9}"/>
              </a:ext>
            </a:extLst>
          </p:cNvPr>
          <p:cNvSpPr>
            <a:spLocks noGrp="1"/>
          </p:cNvSpPr>
          <p:nvPr>
            <p:ph type="ftr" sz="quarter" idx="11"/>
          </p:nvPr>
        </p:nvSpPr>
        <p:spPr>
          <a:xfrm>
            <a:off x="720000" y="6323968"/>
            <a:ext cx="81000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solidFill>
                  <a:srgbClr val="1C1C1C">
                    <a:tint val="75000"/>
                  </a:srgbClr>
                </a:solidFill>
                <a:latin typeface="Arial" panose="020B0604020202020204"/>
              </a:rPr>
              <a:t>Nouvelle Aquitaine</a:t>
            </a:r>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5" name="Espace réservé du texte 4">
            <a:extLst>
              <a:ext uri="{FF2B5EF4-FFF2-40B4-BE49-F238E27FC236}">
                <a16:creationId xmlns:a16="http://schemas.microsoft.com/office/drawing/2014/main" xmlns="" id="{4A2B9CF1-C63F-4DE2-B642-B86441584AAB}"/>
              </a:ext>
            </a:extLst>
          </p:cNvPr>
          <p:cNvSpPr>
            <a:spLocks noGrp="1"/>
          </p:cNvSpPr>
          <p:nvPr>
            <p:ph type="body" sz="quarter" idx="13"/>
          </p:nvPr>
        </p:nvSpPr>
        <p:spPr>
          <a:xfrm>
            <a:off x="1388643" y="2204987"/>
            <a:ext cx="2480698" cy="1273175"/>
          </a:xfrm>
        </p:spPr>
        <p:txBody>
          <a:bodyPr/>
          <a:lstStyle/>
          <a:p>
            <a:r>
              <a:rPr lang="fr-FR" dirty="0"/>
              <a:t>10 </a:t>
            </a:r>
          </a:p>
        </p:txBody>
      </p:sp>
      <p:sp>
        <p:nvSpPr>
          <p:cNvPr id="6" name="Espace réservé du texte 5">
            <a:extLst>
              <a:ext uri="{FF2B5EF4-FFF2-40B4-BE49-F238E27FC236}">
                <a16:creationId xmlns:a16="http://schemas.microsoft.com/office/drawing/2014/main" xmlns="" id="{4B706363-2AB4-45FA-A718-B432A1A3DC0B}"/>
              </a:ext>
            </a:extLst>
          </p:cNvPr>
          <p:cNvSpPr>
            <a:spLocks noGrp="1"/>
          </p:cNvSpPr>
          <p:nvPr>
            <p:ph type="body" sz="quarter" idx="14"/>
          </p:nvPr>
        </p:nvSpPr>
        <p:spPr>
          <a:xfrm>
            <a:off x="1354051" y="3765297"/>
            <a:ext cx="2407641" cy="2372753"/>
          </a:xfrm>
        </p:spPr>
        <p:txBody>
          <a:bodyPr>
            <a:normAutofit/>
          </a:bodyPr>
          <a:lstStyle/>
          <a:p>
            <a:r>
              <a:rPr lang="fr-FR" sz="1700" dirty="0"/>
              <a:t>entreprises mobilisées dans le cadre du projet Réussi TH</a:t>
            </a:r>
            <a:endParaRPr lang="fr-FR" dirty="0"/>
          </a:p>
          <a:p>
            <a:pPr marL="171450" indent="-171450" algn="l">
              <a:buFont typeface="Wingdings" panose="05000000000000000000" pitchFamily="2" charset="2"/>
              <a:buChar char="ü"/>
            </a:pPr>
            <a:r>
              <a:rPr lang="fr-FR" sz="1300" b="0" dirty="0">
                <a:solidFill>
                  <a:schemeClr val="tx1"/>
                </a:solidFill>
              </a:rPr>
              <a:t>10 salariés d’entreprises ont participé à l’Atelier Escape Game </a:t>
            </a:r>
          </a:p>
        </p:txBody>
      </p:sp>
      <p:sp>
        <p:nvSpPr>
          <p:cNvPr id="17" name="Espace réservé du texte 16">
            <a:extLst>
              <a:ext uri="{FF2B5EF4-FFF2-40B4-BE49-F238E27FC236}">
                <a16:creationId xmlns:a16="http://schemas.microsoft.com/office/drawing/2014/main" xmlns="" id="{5150B0B5-93DA-4927-A5E5-75DAD9FDF42F}"/>
              </a:ext>
            </a:extLst>
          </p:cNvPr>
          <p:cNvSpPr>
            <a:spLocks noGrp="1"/>
          </p:cNvSpPr>
          <p:nvPr>
            <p:ph type="body" sz="quarter" idx="15"/>
          </p:nvPr>
        </p:nvSpPr>
        <p:spPr/>
        <p:txBody>
          <a:bodyPr/>
          <a:lstStyle/>
          <a:p>
            <a:r>
              <a:rPr lang="fr-FR" dirty="0"/>
              <a:t>10</a:t>
            </a:r>
          </a:p>
        </p:txBody>
      </p:sp>
      <p:sp>
        <p:nvSpPr>
          <p:cNvPr id="18" name="Espace réservé du texte 17">
            <a:extLst>
              <a:ext uri="{FF2B5EF4-FFF2-40B4-BE49-F238E27FC236}">
                <a16:creationId xmlns:a16="http://schemas.microsoft.com/office/drawing/2014/main" xmlns="" id="{534E08D8-FF0A-49B1-9F75-584F011734CC}"/>
              </a:ext>
            </a:extLst>
          </p:cNvPr>
          <p:cNvSpPr>
            <a:spLocks noGrp="1"/>
          </p:cNvSpPr>
          <p:nvPr>
            <p:ph type="body" sz="quarter" idx="16"/>
          </p:nvPr>
        </p:nvSpPr>
        <p:spPr>
          <a:xfrm>
            <a:off x="4855651" y="3860469"/>
            <a:ext cx="2480698" cy="2604327"/>
          </a:xfrm>
        </p:spPr>
        <p:txBody>
          <a:bodyPr>
            <a:normAutofit/>
          </a:bodyPr>
          <a:lstStyle/>
          <a:p>
            <a:r>
              <a:rPr lang="fr-FR" dirty="0"/>
              <a:t>personnes en situation de Handicap ont été positionnées par les Partenaires</a:t>
            </a:r>
          </a:p>
          <a:p>
            <a:endParaRPr lang="fr-FR" sz="1200" b="0" dirty="0">
              <a:solidFill>
                <a:schemeClr val="tx1"/>
              </a:solidFill>
            </a:endParaRPr>
          </a:p>
          <a:p>
            <a:pPr marL="171450" indent="-171450">
              <a:buFont typeface="Wingdings" panose="05000000000000000000" pitchFamily="2" charset="2"/>
              <a:buChar char="ü"/>
            </a:pPr>
            <a:r>
              <a:rPr lang="fr-FR" sz="1200" b="0" dirty="0">
                <a:solidFill>
                  <a:schemeClr val="tx1"/>
                </a:solidFill>
              </a:rPr>
              <a:t>10 Auto positionnements individus</a:t>
            </a:r>
          </a:p>
          <a:p>
            <a:endParaRPr lang="fr-FR" sz="1200" b="0" dirty="0">
              <a:solidFill>
                <a:schemeClr val="tx1"/>
              </a:solidFill>
            </a:endParaRPr>
          </a:p>
        </p:txBody>
      </p:sp>
      <p:sp>
        <p:nvSpPr>
          <p:cNvPr id="31" name="Espace réservé du texte 30">
            <a:extLst>
              <a:ext uri="{FF2B5EF4-FFF2-40B4-BE49-F238E27FC236}">
                <a16:creationId xmlns:a16="http://schemas.microsoft.com/office/drawing/2014/main" xmlns="" id="{0FD7E51C-D674-44AA-AA70-6C2AF12D75CA}"/>
              </a:ext>
            </a:extLst>
          </p:cNvPr>
          <p:cNvSpPr>
            <a:spLocks noGrp="1"/>
          </p:cNvSpPr>
          <p:nvPr>
            <p:ph type="body" sz="quarter" idx="17"/>
          </p:nvPr>
        </p:nvSpPr>
        <p:spPr>
          <a:xfrm>
            <a:off x="8393779" y="2204987"/>
            <a:ext cx="2480698" cy="1273175"/>
          </a:xfrm>
        </p:spPr>
        <p:txBody>
          <a:bodyPr/>
          <a:lstStyle/>
          <a:p>
            <a:r>
              <a:rPr lang="fr-FR" dirty="0"/>
              <a:t>2</a:t>
            </a:r>
          </a:p>
        </p:txBody>
      </p:sp>
      <p:sp>
        <p:nvSpPr>
          <p:cNvPr id="32" name="Espace réservé du texte 31">
            <a:extLst>
              <a:ext uri="{FF2B5EF4-FFF2-40B4-BE49-F238E27FC236}">
                <a16:creationId xmlns:a16="http://schemas.microsoft.com/office/drawing/2014/main" xmlns="" id="{12F220DD-1577-4F67-A792-A89FE4E010E6}"/>
              </a:ext>
            </a:extLst>
          </p:cNvPr>
          <p:cNvSpPr>
            <a:spLocks noGrp="1"/>
          </p:cNvSpPr>
          <p:nvPr>
            <p:ph type="body" sz="quarter" idx="18"/>
          </p:nvPr>
        </p:nvSpPr>
        <p:spPr/>
        <p:txBody>
          <a:bodyPr>
            <a:normAutofit/>
          </a:bodyPr>
          <a:lstStyle/>
          <a:p>
            <a:r>
              <a:rPr lang="fr-FR" dirty="0"/>
              <a:t>Actions partenariales</a:t>
            </a:r>
          </a:p>
          <a:p>
            <a:pPr marL="171450" indent="-171450">
              <a:buFont typeface="Wingdings" panose="05000000000000000000" pitchFamily="2" charset="2"/>
              <a:buChar char="ü"/>
            </a:pPr>
            <a:r>
              <a:rPr lang="fr-FR" sz="1200" b="0" dirty="0">
                <a:solidFill>
                  <a:schemeClr val="tx1"/>
                </a:solidFill>
              </a:rPr>
              <a:t>1 Maintien dans l’emploi : Mise en relation entre Agence Temporaire et un centre de formation </a:t>
            </a:r>
          </a:p>
          <a:p>
            <a:pPr marL="171450" indent="-171450">
              <a:buFont typeface="Wingdings" panose="05000000000000000000" pitchFamily="2" charset="2"/>
              <a:buChar char="ü"/>
            </a:pPr>
            <a:r>
              <a:rPr lang="fr-FR" sz="1200" b="0" dirty="0">
                <a:solidFill>
                  <a:schemeClr val="tx1"/>
                </a:solidFill>
              </a:rPr>
              <a:t>1 personne est en CDI via une période de 3 mois en Intérim en tant qu’Agent d’exploitation</a:t>
            </a:r>
          </a:p>
          <a:p>
            <a:pPr marL="171450" indent="-171450">
              <a:buFont typeface="Wingdings" panose="05000000000000000000" pitchFamily="2" charset="2"/>
              <a:buChar char="ü"/>
            </a:pPr>
            <a:endParaRPr lang="fr-FR" sz="1200" b="0" dirty="0">
              <a:solidFill>
                <a:schemeClr val="tx1"/>
              </a:solidFill>
            </a:endParaRPr>
          </a:p>
          <a:p>
            <a:endParaRPr lang="fr-FR" sz="1400" b="0" dirty="0">
              <a:solidFill>
                <a:schemeClr val="tx1"/>
              </a:solidFill>
            </a:endParaRPr>
          </a:p>
          <a:p>
            <a:endParaRPr lang="fr-FR" dirty="0"/>
          </a:p>
          <a:p>
            <a:endParaRPr lang="fr-FR" dirty="0"/>
          </a:p>
        </p:txBody>
      </p:sp>
      <p:cxnSp>
        <p:nvCxnSpPr>
          <p:cNvPr id="21" name="Connecteur droit 20">
            <a:extLst>
              <a:ext uri="{FF2B5EF4-FFF2-40B4-BE49-F238E27FC236}">
                <a16:creationId xmlns:a16="http://schemas.microsoft.com/office/drawing/2014/main" xmlns="" id="{C200901E-915E-4647-B137-EB89EE2D9057}"/>
              </a:ext>
            </a:extLst>
          </p:cNvPr>
          <p:cNvCxnSpPr>
            <a:cxnSpLocks/>
          </p:cNvCxnSpPr>
          <p:nvPr/>
        </p:nvCxnSpPr>
        <p:spPr>
          <a:xfrm>
            <a:off x="2197872" y="3579379"/>
            <a:ext cx="720000" cy="0"/>
          </a:xfrm>
          <a:prstGeom prst="line">
            <a:avLst/>
          </a:prstGeom>
          <a:ln w="25400" cmpd="sng">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xmlns="" id="{5F4AB951-A476-4754-AE30-69E66CEEBCA3}"/>
              </a:ext>
            </a:extLst>
          </p:cNvPr>
          <p:cNvCxnSpPr>
            <a:cxnSpLocks/>
          </p:cNvCxnSpPr>
          <p:nvPr/>
        </p:nvCxnSpPr>
        <p:spPr>
          <a:xfrm>
            <a:off x="5736000" y="3579379"/>
            <a:ext cx="720000" cy="0"/>
          </a:xfrm>
          <a:prstGeom prst="line">
            <a:avLst/>
          </a:prstGeom>
          <a:ln w="25400" cmpd="sng">
            <a:solidFill>
              <a:srgbClr val="FF6707"/>
            </a:solidFill>
            <a:prstDash val="soli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xmlns="" id="{21C4A40C-7A56-4A88-AB59-C5467EF1ABB7}"/>
              </a:ext>
            </a:extLst>
          </p:cNvPr>
          <p:cNvCxnSpPr>
            <a:cxnSpLocks/>
          </p:cNvCxnSpPr>
          <p:nvPr/>
        </p:nvCxnSpPr>
        <p:spPr>
          <a:xfrm>
            <a:off x="9274128" y="3579379"/>
            <a:ext cx="720000" cy="0"/>
          </a:xfrm>
          <a:prstGeom prst="line">
            <a:avLst/>
          </a:prstGeom>
          <a:ln w="2540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5" name="Arrondir un rectangle avec un coin diagonal 17">
            <a:extLst>
              <a:ext uri="{FF2B5EF4-FFF2-40B4-BE49-F238E27FC236}">
                <a16:creationId xmlns:a16="http://schemas.microsoft.com/office/drawing/2014/main" xmlns="" id="{1E4935F8-244D-4CC8-ACC6-68F3B56E30DB}"/>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lang="fr-FR" sz="2263" b="1" dirty="0">
                <a:solidFill>
                  <a:prstClr val="white"/>
                </a:solidFill>
                <a:latin typeface="Franklin Gothic Book" panose="020B0503020102020204"/>
              </a:rPr>
              <a:t>Nouvelle Aquitaine</a:t>
            </a:r>
            <a:endPar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endParaRPr>
          </a:p>
        </p:txBody>
      </p:sp>
      <p:sp>
        <p:nvSpPr>
          <p:cNvPr id="14" name="Rectangle 13">
            <a:extLst>
              <a:ext uri="{FF2B5EF4-FFF2-40B4-BE49-F238E27FC236}">
                <a16:creationId xmlns:a16="http://schemas.microsoft.com/office/drawing/2014/main" xmlns="" id="{EBCF2021-DBAF-4AC7-B402-20121BD28AD5}"/>
              </a:ext>
            </a:extLst>
          </p:cNvPr>
          <p:cNvSpPr/>
          <p:nvPr/>
        </p:nvSpPr>
        <p:spPr>
          <a:xfrm>
            <a:off x="1273805" y="5628354"/>
            <a:ext cx="2487887" cy="40177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Franklin Gothic Book" panose="020B0503020102020204" pitchFamily="34" charset="0"/>
              </a:rPr>
              <a:t>Et</a:t>
            </a:r>
            <a:r>
              <a:rPr lang="fr-FR" sz="1200" b="1" dirty="0">
                <a:solidFill>
                  <a:schemeClr val="tx1"/>
                </a:solidFill>
                <a:latin typeface="Franklin Gothic Book" panose="020B0503020102020204" pitchFamily="34" charset="0"/>
              </a:rPr>
              <a:t> 35 </a:t>
            </a:r>
            <a:r>
              <a:rPr lang="fr-FR" sz="1100" b="0" dirty="0">
                <a:solidFill>
                  <a:schemeClr val="tx1"/>
                </a:solidFill>
                <a:latin typeface="Franklin Gothic Book" panose="020B0503020102020204" pitchFamily="34" charset="0"/>
              </a:rPr>
              <a:t>entreprises ont complété l’autodiagnostic</a:t>
            </a:r>
            <a:endParaRPr lang="fr-FR" sz="1100" dirty="0"/>
          </a:p>
        </p:txBody>
      </p:sp>
    </p:spTree>
    <p:extLst>
      <p:ext uri="{BB962C8B-B14F-4D97-AF65-F5344CB8AC3E}">
        <p14:creationId xmlns:p14="http://schemas.microsoft.com/office/powerpoint/2010/main" xmlns="" val="607914232"/>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Nouvelle Aquitaine</a:t>
            </a:r>
            <a:br>
              <a:rPr lang="fr-FR" sz="2200" b="1" dirty="0">
                <a:solidFill>
                  <a:srgbClr val="007D74"/>
                </a:solidFill>
                <a:latin typeface="Arial" panose="020B0604020202020204" pitchFamily="34" charset="0"/>
                <a:cs typeface="Arial" panose="020B0604020202020204" pitchFamily="34" charset="0"/>
              </a:rPr>
            </a:br>
            <a:r>
              <a:rPr lang="fr-FR" sz="2200" b="1" dirty="0">
                <a:solidFill>
                  <a:srgbClr val="007D74"/>
                </a:solidFill>
                <a:latin typeface="Arial" panose="020B0604020202020204" pitchFamily="34" charset="0"/>
                <a:cs typeface="Arial" panose="020B0604020202020204" pitchFamily="34" charset="0"/>
              </a:rPr>
              <a:t>Novembre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400790" y="986217"/>
            <a:ext cx="11390419" cy="1455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Coordinatrice Régionale AKTO : Pascale ROUMANTEAU/ DR Agefiph : Cécile COUDERC</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1 - </a:t>
            </a: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TERRITOIRE DE LA HAUTE VIENNE  -  Carole SYLVESTRE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Collaboration avec CAP EMPLOI 87  </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Visite d’entreprises (Agence Temporaire) en commun (09/06/21)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PROMAN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SAMSIC EMPLOI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CAP EMPLOI a proposé 4 Candidatures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PROMAN a une situation d’une personne TH qui a besoin de formation dans le cadre de son maintien en emploi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Mise en relation avec un Organisme de formation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Echange  sur les entreprises du périmètre d’AKTO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Collaboration avec les Missions Locales </a:t>
            </a:r>
            <a:r>
              <a:rPr kumimoji="0" lang="fr-FR" sz="1200" b="0" i="0" u="sng"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a:t>
            </a:r>
            <a:r>
              <a:rPr lang="fr-FR" sz="1200" dirty="0">
                <a:solidFill>
                  <a:srgbClr val="26606C"/>
                </a:solidFill>
                <a:latin typeface="Arial" panose="020B0604020202020204"/>
              </a:rPr>
              <a:t>4</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auto positionnements Individus (profil à travailler)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Collaboration avec Pôle Emploi </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Présentation de </a:t>
            </a:r>
            <a:r>
              <a:rPr kumimoji="0" lang="fr-FR" sz="1200" b="0" i="0" u="none" strike="noStrike" kern="1200" cap="none" spc="0" normalizeH="0" baseline="0" noProof="0" dirty="0" err="1">
                <a:ln>
                  <a:noFill/>
                </a:ln>
                <a:solidFill>
                  <a:srgbClr val="26606C"/>
                </a:solidFill>
                <a:effectLst/>
                <a:uLnTx/>
                <a:uFillTx/>
                <a:latin typeface="Arial" panose="020B0604020202020204"/>
                <a:ea typeface="+mn-ea"/>
                <a:cs typeface="+mn-cs"/>
              </a:rPr>
              <a:t>Réussi’TH</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et réflexion sur les profils des personnes à nous positionner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fr-FR" sz="1200" dirty="0">
                <a:solidFill>
                  <a:srgbClr val="26606C"/>
                </a:solidFill>
                <a:latin typeface="Arial" panose="020B0604020202020204"/>
              </a:rPr>
              <a:t> </a:t>
            </a:r>
            <a:r>
              <a:rPr lang="fr-FR" sz="1200" b="1" u="sng" dirty="0">
                <a:solidFill>
                  <a:srgbClr val="26606C"/>
                </a:solidFill>
                <a:latin typeface="Arial" panose="020B0604020202020204"/>
              </a:rPr>
              <a:t>SEEPH</a:t>
            </a:r>
            <a:r>
              <a:rPr lang="fr-FR" sz="1200" dirty="0">
                <a:solidFill>
                  <a:srgbClr val="26606C"/>
                </a:solidFill>
                <a:latin typeface="Arial" panose="020B0604020202020204"/>
              </a:rPr>
              <a:t> :</a:t>
            </a:r>
          </a:p>
          <a:p>
            <a:pPr marR="0" lvl="0" algn="l" defTabSz="914400" rtl="0" eaLnBrk="1" fontAlgn="auto" latinLnBrk="0" hangingPunct="1">
              <a:lnSpc>
                <a:spcPct val="100000"/>
              </a:lnSpc>
              <a:spcBef>
                <a:spcPts val="0"/>
              </a:spcBef>
              <a:spcAft>
                <a:spcPts val="0"/>
              </a:spcAft>
              <a:buClrTx/>
              <a:buSzTx/>
              <a:tabLst/>
              <a:defRPr/>
            </a:pPr>
            <a:r>
              <a:rPr lang="fr-FR" sz="1200" dirty="0">
                <a:solidFill>
                  <a:srgbClr val="26606C"/>
                </a:solidFill>
                <a:latin typeface="Arial" panose="020B0604020202020204"/>
              </a:rPr>
              <a:t>	- Participation et Animation d’un atelier « </a:t>
            </a:r>
            <a:r>
              <a:rPr lang="fr-FR" sz="1200" dirty="0" err="1">
                <a:solidFill>
                  <a:srgbClr val="26606C"/>
                </a:solidFill>
                <a:latin typeface="Arial" panose="020B0604020202020204"/>
              </a:rPr>
              <a:t>Testyourselfie</a:t>
            </a:r>
            <a:r>
              <a:rPr lang="fr-FR" sz="1200" dirty="0">
                <a:solidFill>
                  <a:srgbClr val="26606C"/>
                </a:solidFill>
                <a:latin typeface="Arial" panose="020B0604020202020204"/>
              </a:rPr>
              <a:t> » en amont du Job Dating intérim à l’EPNAK (30 participants)</a:t>
            </a:r>
          </a:p>
          <a:p>
            <a:pPr marR="0" lvl="0" algn="l" defTabSz="914400" rtl="0" eaLnBrk="1" fontAlgn="auto" latinLnBrk="0" hangingPunct="1">
              <a:lnSpc>
                <a:spcPct val="100000"/>
              </a:lnSpc>
              <a:spcBef>
                <a:spcPts val="0"/>
              </a:spcBef>
              <a:spcAft>
                <a:spcPts val="0"/>
              </a:spcAft>
              <a:buClrTx/>
              <a:buSzTx/>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Participation Escape Game au Cap Emploi 17 / Pôle Emploi</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Prochaines Etapes </a:t>
            </a: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kumimoji="0" lang="fr-FR" sz="1200" b="1" i="0" u="none" strike="noStrike" kern="1200" cap="none" spc="0" normalizeH="0" baseline="0" noProof="0" dirty="0">
                <a:ln>
                  <a:noFill/>
                </a:ln>
                <a:solidFill>
                  <a:srgbClr val="26606C"/>
                </a:solidFill>
                <a:effectLst/>
                <a:uLnTx/>
                <a:uFillTx/>
                <a:latin typeface="Arial" panose="020B0604020202020204"/>
                <a:ea typeface="+mn-ea"/>
                <a:cs typeface="+mn-cs"/>
              </a:rPr>
              <a:t>SAS Retour à l’Emploi prévu du 24 Janvier 2022 au 28 Janvier 2022</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Proposition d’organiser une rencontre avec des entreprises et Organisme de Formation sur les métiers de la Prévention Sécurité ? </a:t>
            </a:r>
            <a:r>
              <a:rPr kumimoji="0" lang="fr-FR" sz="1200" b="0" i="0" u="none" strike="noStrike" kern="1200" cap="none" spc="0" normalizeH="0" baseline="0" noProof="0" dirty="0">
                <a:ln>
                  <a:noFill/>
                </a:ln>
                <a:solidFill>
                  <a:srgbClr val="C00000"/>
                </a:solidFill>
                <a:effectLst/>
                <a:uLnTx/>
                <a:uFillTx/>
                <a:latin typeface="Arial" panose="020B0604020202020204"/>
                <a:ea typeface="+mn-ea"/>
                <a:cs typeface="+mn-cs"/>
              </a:rPr>
              <a:t>A </a:t>
            </a:r>
            <a:r>
              <a:rPr lang="fr-FR" sz="1200" dirty="0">
                <a:solidFill>
                  <a:srgbClr val="C00000"/>
                </a:solidFill>
                <a:latin typeface="Arial" panose="020B0604020202020204"/>
              </a:rPr>
              <a:t>prévoir</a:t>
            </a:r>
            <a:endParaRPr kumimoji="0" lang="fr-FR" sz="1200" b="0" i="0" u="none" strike="noStrike" kern="1200" cap="none" spc="0" normalizeH="0" baseline="0" noProof="0" dirty="0">
              <a:ln>
                <a:noFill/>
              </a:ln>
              <a:solidFill>
                <a:srgbClr val="C00000"/>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kumimoji="0" lang="fr-FR" sz="12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Projet </a:t>
            </a:r>
            <a:r>
              <a:rPr kumimoji="0" lang="fr-FR" sz="1200" b="1" i="0" u="none" strike="noStrike" kern="1200" cap="none" spc="0" normalizeH="0" baseline="0" noProof="0" dirty="0" err="1">
                <a:ln>
                  <a:noFill/>
                </a:ln>
                <a:solidFill>
                  <a:srgbClr val="00A79B">
                    <a:lumMod val="50000"/>
                  </a:srgbClr>
                </a:solidFill>
                <a:effectLst/>
                <a:uLnTx/>
                <a:uFillTx/>
                <a:latin typeface="Arial" panose="020B0604020202020204"/>
                <a:ea typeface="+mn-ea"/>
                <a:cs typeface="+mn-cs"/>
              </a:rPr>
              <a:t>AKTH’Orientation</a:t>
            </a:r>
            <a:r>
              <a:rPr kumimoji="0" lang="fr-FR" sz="12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 dans le cadre d’une POEC Multi-métiers a pour objectif d’acquérir les connaissances à l’intégration en milieu professionnel, d’intégrer les codes de savoir-vivre en entreprise, développer son savoir-être et découverte de 4 métiers en tension ( La logistique, Agent de sécurité, Commercial, Hôtellerie Restauration) </a:t>
            </a:r>
            <a:r>
              <a:rPr kumimoji="0" lang="fr-FR" sz="1200" b="0" i="0" u="none" strike="noStrike" kern="1200" cap="none" spc="0" normalizeH="0" baseline="0" noProof="0" dirty="0">
                <a:ln>
                  <a:noFill/>
                </a:ln>
                <a:solidFill>
                  <a:srgbClr val="C00000"/>
                </a:solidFill>
                <a:effectLst/>
                <a:uLnTx/>
                <a:uFillTx/>
                <a:latin typeface="Arial" panose="020B0604020202020204"/>
                <a:ea typeface="+mn-ea"/>
                <a:cs typeface="+mn-cs"/>
              </a:rPr>
              <a:t>Parcours à finaliser, à prévoir un démarrage 1</a:t>
            </a:r>
            <a:r>
              <a:rPr kumimoji="0" lang="fr-FR" sz="1200" b="0" i="0" u="none" strike="noStrike" kern="1200" cap="none" spc="0" normalizeH="0" baseline="30000" noProof="0" dirty="0">
                <a:ln>
                  <a:noFill/>
                </a:ln>
                <a:solidFill>
                  <a:srgbClr val="C00000"/>
                </a:solidFill>
                <a:effectLst/>
                <a:uLnTx/>
                <a:uFillTx/>
                <a:latin typeface="Arial" panose="020B0604020202020204"/>
                <a:ea typeface="+mn-ea"/>
                <a:cs typeface="+mn-cs"/>
              </a:rPr>
              <a:t>er</a:t>
            </a:r>
            <a:r>
              <a:rPr kumimoji="0" lang="fr-FR" sz="1200" b="0" i="0" u="none" strike="noStrike" kern="1200" cap="none" spc="0" normalizeH="0" baseline="0" noProof="0" dirty="0">
                <a:ln>
                  <a:noFill/>
                </a:ln>
                <a:solidFill>
                  <a:srgbClr val="C00000"/>
                </a:solidFill>
                <a:effectLst/>
                <a:uLnTx/>
                <a:uFillTx/>
                <a:latin typeface="Arial" panose="020B0604020202020204"/>
                <a:ea typeface="+mn-ea"/>
                <a:cs typeface="+mn-cs"/>
              </a:rPr>
              <a:t> semestre 2022</a:t>
            </a:r>
            <a:r>
              <a:rPr kumimoji="0" lang="fr-FR" sz="12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xmlns="" val="71382759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Nouvelle Aquitaine</a:t>
            </a:r>
            <a:br>
              <a:rPr lang="fr-FR" sz="2200" b="1" dirty="0">
                <a:solidFill>
                  <a:srgbClr val="007D74"/>
                </a:solidFill>
                <a:latin typeface="Arial" panose="020B0604020202020204" pitchFamily="34" charset="0"/>
                <a:cs typeface="Arial" panose="020B0604020202020204" pitchFamily="34" charset="0"/>
              </a:rPr>
            </a:br>
            <a:r>
              <a:rPr lang="fr-FR" sz="2200" b="1" dirty="0">
                <a:solidFill>
                  <a:srgbClr val="007D74"/>
                </a:solidFill>
                <a:latin typeface="Arial" panose="020B0604020202020204" pitchFamily="34" charset="0"/>
                <a:cs typeface="Arial" panose="020B0604020202020204" pitchFamily="34" charset="0"/>
              </a:rPr>
              <a:t>Novembre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190500" y="1086986"/>
            <a:ext cx="11810999" cy="1037207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Coordinatrice Régionale AKTO : Pascale ROUMANTEAU/ DR Agefiph : Cécile COUDERC</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2 - </a:t>
            </a: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TERRITOIRE DE LA GIRONDE – Joanna GODYN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1C1C1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Collaboration avec CAP EMPLOI 33  </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a:t>
            </a:r>
          </a:p>
          <a:p>
            <a:pPr marL="171450" marR="0" lvl="0"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Rendez-vous avec le Pôle Maintien du CAP EMPLOI </a:t>
            </a:r>
          </a:p>
          <a:p>
            <a:pPr marL="171450" marR="0" lvl="0"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Transmis les POEC qui  démarrent en Novembre sur la Gironde en tant qu’Agent de Sécurité.</a:t>
            </a:r>
          </a:p>
          <a:p>
            <a:pPr marL="171450" marR="0" lvl="0"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fr-FR" sz="1200" dirty="0">
                <a:solidFill>
                  <a:srgbClr val="26606C"/>
                </a:solidFill>
                <a:latin typeface="Arial" panose="020B0604020202020204"/>
              </a:rPr>
              <a:t>Mise en relation 5 entreprises de la branche OF concernant différentes situations (Pas de retour du Cap Emploi)  </a:t>
            </a: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Collaboration avec la Mission Locale de Libourne </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Relancer la Mission Locale de Libourne pour identifier le public sur les métiers en tension </a:t>
            </a:r>
          </a:p>
          <a:p>
            <a:pPr marR="0" lvl="0" algn="l" defTabSz="914400" rtl="0" eaLnBrk="1" fontAlgn="auto" latinLnBrk="0" hangingPunct="1">
              <a:lnSpc>
                <a:spcPct val="100000"/>
              </a:lnSpc>
              <a:spcBef>
                <a:spcPts val="0"/>
              </a:spcBef>
              <a:spcAft>
                <a:spcPts val="0"/>
              </a:spcAft>
              <a:buClrTx/>
              <a:buSzTx/>
              <a:tabLst/>
              <a:defRPr/>
            </a:pPr>
            <a:endParaRPr lang="fr-FR" sz="1200" dirty="0">
              <a:solidFill>
                <a:srgbClr val="26606C"/>
              </a:solidFill>
              <a:latin typeface="Arial" panose="020B0604020202020204"/>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sng" strike="noStrike" kern="1200" cap="none" spc="0" normalizeH="0" baseline="0" noProof="0" dirty="0">
                <a:ln>
                  <a:noFill/>
                </a:ln>
                <a:solidFill>
                  <a:srgbClr val="26606C"/>
                </a:solidFill>
                <a:effectLst/>
                <a:uLnTx/>
                <a:uFillTx/>
                <a:latin typeface="Arial" panose="020B0604020202020204"/>
                <a:ea typeface="+mn-ea"/>
                <a:cs typeface="+mn-cs"/>
              </a:rPr>
              <a:t>SEEPH :</a:t>
            </a:r>
          </a:p>
          <a:p>
            <a:pPr marR="0" lvl="0" algn="l" defTabSz="914400" rtl="0" eaLnBrk="1" fontAlgn="auto" latinLnBrk="0" hangingPunct="1">
              <a:lnSpc>
                <a:spcPct val="100000"/>
              </a:lnSpc>
              <a:spcBef>
                <a:spcPts val="0"/>
              </a:spcBef>
              <a:spcAft>
                <a:spcPts val="0"/>
              </a:spcAft>
              <a:buClrTx/>
              <a:buSzTx/>
              <a:tabLst/>
              <a:defRPr/>
            </a:pPr>
            <a:endParaRPr lang="fr-FR" sz="1200" dirty="0">
              <a:solidFill>
                <a:srgbClr val="26606C"/>
              </a:solidFill>
              <a:latin typeface="Arial" panose="020B0604020202020204"/>
            </a:endParaRPr>
          </a:p>
          <a:p>
            <a:pPr marL="171450" marR="0" lvl="0" indent="-1714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Participation au Forum  et Job Dating à la CCI de Libourne  le 18/11/2021</a:t>
            </a:r>
          </a:p>
          <a:p>
            <a:pPr marR="0" lvl="0" algn="l" defTabSz="914400" rtl="0" eaLnBrk="1" fontAlgn="auto" latinLnBrk="0" hangingPunct="1">
              <a:lnSpc>
                <a:spcPct val="100000"/>
              </a:lnSpc>
              <a:spcBef>
                <a:spcPts val="0"/>
              </a:spcBef>
              <a:spcAft>
                <a:spcPts val="0"/>
              </a:spcAft>
              <a:buClrTx/>
              <a:buSzTx/>
              <a:tabLst/>
              <a:defRPr/>
            </a:pPr>
            <a:r>
              <a:rPr lang="fr-FR" sz="1200" dirty="0">
                <a:solidFill>
                  <a:srgbClr val="26606C"/>
                </a:solidFill>
                <a:latin typeface="Arial" panose="020B0604020202020204"/>
              </a:rPr>
              <a:t>	Tenu d’un stand ( 12 Partenaires présents)</a:t>
            </a:r>
          </a:p>
          <a:p>
            <a:pPr marR="0" lvl="0" algn="l" defTabSz="914400" rtl="0" eaLnBrk="1" fontAlgn="auto" latinLnBrk="0" hangingPunct="1">
              <a:lnSpc>
                <a:spcPct val="100000"/>
              </a:lnSpc>
              <a:spcBef>
                <a:spcPts val="0"/>
              </a:spcBef>
              <a:spcAft>
                <a:spcPts val="0"/>
              </a:spcAft>
              <a:buClrTx/>
              <a:buSzTx/>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Job dating 9 entreprises participantes </a:t>
            </a:r>
          </a:p>
          <a:p>
            <a:pPr marR="0" lvl="0" algn="l" defTabSz="914400" rtl="0" eaLnBrk="1" fontAlgn="auto" latinLnBrk="0" hangingPunct="1">
              <a:lnSpc>
                <a:spcPct val="100000"/>
              </a:lnSpc>
              <a:spcBef>
                <a:spcPts val="0"/>
              </a:spcBef>
              <a:spcAft>
                <a:spcPts val="0"/>
              </a:spcAft>
              <a:buClrTx/>
              <a:buSzTx/>
              <a:tabLst/>
              <a:defRPr/>
            </a:pPr>
            <a:r>
              <a:rPr lang="fr-FR" sz="1200" dirty="0">
                <a:solidFill>
                  <a:srgbClr val="26606C"/>
                </a:solidFill>
                <a:latin typeface="Arial" panose="020B0604020202020204"/>
              </a:rPr>
              <a:t>	35 personnes en situation de handicap </a:t>
            </a: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Prochaines Etapes </a:t>
            </a: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chemeClr val="bg2">
                  <a:lumMod val="50000"/>
                </a:scheme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chemeClr val="bg2">
                    <a:lumMod val="50000"/>
                  </a:schemeClr>
                </a:solidFill>
                <a:effectLst/>
                <a:uLnTx/>
                <a:uFillTx/>
                <a:latin typeface="Arial" panose="020B0604020202020204"/>
                <a:ea typeface="+mn-ea"/>
                <a:cs typeface="+mn-cs"/>
              </a:rPr>
              <a:t>Mettre en place un SAS Retour à l’Emploi sur le Territoire de Libourne dans le 1</a:t>
            </a:r>
            <a:r>
              <a:rPr kumimoji="0" lang="fr-FR" sz="1200" b="1" i="0" u="none" strike="noStrike" kern="1200" cap="none" spc="0" normalizeH="0" baseline="30000" noProof="0" dirty="0">
                <a:ln>
                  <a:noFill/>
                </a:ln>
                <a:solidFill>
                  <a:schemeClr val="bg2">
                    <a:lumMod val="50000"/>
                  </a:schemeClr>
                </a:solidFill>
                <a:effectLst/>
                <a:uLnTx/>
                <a:uFillTx/>
                <a:latin typeface="Arial" panose="020B0604020202020204"/>
                <a:ea typeface="+mn-ea"/>
                <a:cs typeface="+mn-cs"/>
              </a:rPr>
              <a:t>er</a:t>
            </a:r>
            <a:r>
              <a:rPr kumimoji="0" lang="fr-FR" sz="1200" b="1" i="0" u="none" strike="noStrike" kern="1200" cap="none" spc="0" normalizeH="0" baseline="0" noProof="0" dirty="0">
                <a:ln>
                  <a:noFill/>
                </a:ln>
                <a:solidFill>
                  <a:schemeClr val="bg2">
                    <a:lumMod val="50000"/>
                  </a:schemeClr>
                </a:solidFill>
                <a:effectLst/>
                <a:uLnTx/>
                <a:uFillTx/>
                <a:latin typeface="Arial" panose="020B0604020202020204"/>
                <a:ea typeface="+mn-ea"/>
                <a:cs typeface="+mn-cs"/>
              </a:rPr>
              <a:t> Semestre 2022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Recontacter les entreprises qui ont répondu à l’</a:t>
            </a:r>
            <a:r>
              <a:rPr kumimoji="0" lang="fr-FR" sz="1200" b="0" i="0" u="none" strike="noStrike" kern="1200" cap="none" spc="0" normalizeH="0" baseline="0" noProof="0" dirty="0" err="1">
                <a:ln>
                  <a:noFill/>
                </a:ln>
                <a:solidFill>
                  <a:srgbClr val="26606C"/>
                </a:solidFill>
                <a:effectLst/>
                <a:uLnTx/>
                <a:uFillTx/>
                <a:latin typeface="Arial" panose="020B0604020202020204"/>
                <a:ea typeface="+mn-ea"/>
                <a:cs typeface="+mn-cs"/>
              </a:rPr>
              <a:t>auto-diagnostic</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et promouvoir l’Escape Game</a:t>
            </a:r>
            <a:endParaRPr kumimoji="0" lang="fr-FR" sz="12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xmlns="" val="391551415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Nouvelle Aquitaine</a:t>
            </a:r>
            <a:br>
              <a:rPr lang="fr-FR" sz="2200" b="1" dirty="0">
                <a:solidFill>
                  <a:srgbClr val="007D74"/>
                </a:solidFill>
                <a:latin typeface="Arial" panose="020B0604020202020204" pitchFamily="34" charset="0"/>
                <a:cs typeface="Arial" panose="020B0604020202020204" pitchFamily="34" charset="0"/>
              </a:rPr>
            </a:br>
            <a:r>
              <a:rPr lang="fr-FR" sz="2200" b="1" dirty="0">
                <a:solidFill>
                  <a:srgbClr val="007D74"/>
                </a:solidFill>
                <a:latin typeface="Arial" panose="020B0604020202020204" pitchFamily="34" charset="0"/>
                <a:cs typeface="Arial" panose="020B0604020202020204" pitchFamily="34" charset="0"/>
              </a:rPr>
              <a:t>Novembre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381001" y="981323"/>
            <a:ext cx="11810999" cy="96026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Coordinatrice Régionale AKTO : Pascale ROUMANTEAU/ DR Agefiph : Cécile COUDERC</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3 - </a:t>
            </a: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TERRITOIRE DE LA CHARENTE  -  Sandrine MASSIE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sng" strike="noStrike" kern="1200" cap="none" spc="0" normalizeH="0" baseline="0" noProof="0" dirty="0">
              <a:ln>
                <a:noFill/>
              </a:ln>
              <a:solidFill>
                <a:srgbClr val="36C3A8"/>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none" strike="noStrike" kern="1200" cap="none" spc="0" normalizeH="0" baseline="0" noProof="0" dirty="0">
                <a:ln>
                  <a:noFill/>
                </a:ln>
                <a:solidFill>
                  <a:srgbClr val="26606C"/>
                </a:solidFill>
                <a:effectLst/>
                <a:uLnTx/>
                <a:uFillTx/>
                <a:latin typeface="Arial" panose="020B0604020202020204"/>
                <a:ea typeface="+mn-ea"/>
                <a:cs typeface="+mn-cs"/>
              </a:rPr>
              <a:t>Collaboration avec CAP EMPLOI 16 :</a:t>
            </a:r>
          </a:p>
          <a:p>
            <a:pPr marR="0" lvl="0" algn="l" defTabSz="914400" rtl="0" eaLnBrk="1" fontAlgn="auto" latinLnBrk="0" hangingPunct="1">
              <a:lnSpc>
                <a:spcPct val="100000"/>
              </a:lnSpc>
              <a:spcBef>
                <a:spcPts val="0"/>
              </a:spcBef>
              <a:spcAft>
                <a:spcPts val="0"/>
              </a:spcAft>
              <a:buClrTx/>
              <a:buSzTx/>
              <a:tabLst/>
              <a:defRPr/>
            </a:pPr>
            <a:r>
              <a:rPr lang="fr-FR" sz="1200" dirty="0">
                <a:solidFill>
                  <a:srgbClr val="26606C"/>
                </a:solidFill>
                <a:latin typeface="Arial" panose="020B0604020202020204"/>
              </a:rPr>
              <a:t>	- le 29/06/21 Rencontre CAP EMPLOI 16 Service Accompagnement et Entreprises</a:t>
            </a:r>
          </a:p>
          <a:p>
            <a:pPr marR="0" lvl="0" algn="l" defTabSz="914400" rtl="0" eaLnBrk="1" fontAlgn="auto" latinLnBrk="0" hangingPunct="1">
              <a:lnSpc>
                <a:spcPct val="100000"/>
              </a:lnSpc>
              <a:spcBef>
                <a:spcPts val="0"/>
              </a:spcBef>
              <a:spcAft>
                <a:spcPts val="0"/>
              </a:spcAft>
              <a:buClrTx/>
              <a:buSzTx/>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le 15/11/21 Rencontre CAP EMPLOI 16 Service maintien dans l’emploi</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dirty="0">
                <a:solidFill>
                  <a:srgbClr val="26606C"/>
                </a:solidFill>
                <a:latin typeface="Arial" panose="020B0604020202020204"/>
              </a:rPr>
              <a:t>	</a:t>
            </a: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Prochaines Etapes </a:t>
            </a: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A79B">
                    <a:lumMod val="50000"/>
                  </a:srgbClr>
                </a:solidFill>
                <a:effectLst/>
                <a:uLnTx/>
                <a:uFillTx/>
                <a:latin typeface="Arial" panose="020B0604020202020204"/>
                <a:ea typeface="+mn-ea"/>
                <a:cs typeface="+mn-cs"/>
              </a:rPr>
              <a:t>Proposition de participer à une réunion d’Equipe CAP EMPLOI (Service Maintien)</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200" b="1" dirty="0">
                <a:solidFill>
                  <a:srgbClr val="00A79B">
                    <a:lumMod val="50000"/>
                  </a:srgbClr>
                </a:solidFill>
                <a:latin typeface="Arial" panose="020B0604020202020204"/>
              </a:rPr>
              <a:t>Proposition de participer à une réunion TEAM TH Pôle Emploi / CAP EMPLOI</a:t>
            </a:r>
            <a:endParaRPr kumimoji="0" lang="fr-FR" sz="1200" b="1" i="0" u="none" strike="noStrike" kern="1200" cap="none" spc="0" normalizeH="0" baseline="0" noProof="0" dirty="0">
              <a:ln>
                <a:noFill/>
              </a:ln>
              <a:solidFill>
                <a:srgbClr val="00A79B">
                  <a:lumMod val="50000"/>
                </a:srgbClr>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sng" strike="noStrike" kern="1200" cap="none" spc="0" normalizeH="0" baseline="0" noProof="0" dirty="0">
              <a:ln>
                <a:noFill/>
              </a:ln>
              <a:solidFill>
                <a:srgbClr val="36C3A8"/>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36C3A8"/>
                </a:solidFill>
                <a:effectLst/>
                <a:uLnTx/>
                <a:uFillTx/>
                <a:latin typeface="Arial" panose="020B0604020202020204"/>
                <a:ea typeface="+mn-ea"/>
                <a:cs typeface="+mn-cs"/>
              </a:rPr>
              <a:t>4 -</a:t>
            </a:r>
            <a:r>
              <a:rPr kumimoji="0" lang="fr-FR" sz="1200" b="1" i="0" u="sng" strike="noStrike" kern="1200" cap="none" spc="0" normalizeH="0" baseline="0" noProof="0" dirty="0">
                <a:ln>
                  <a:noFill/>
                </a:ln>
                <a:solidFill>
                  <a:srgbClr val="36C3A8"/>
                </a:solidFill>
                <a:effectLst/>
                <a:uLnTx/>
                <a:uFillTx/>
                <a:latin typeface="Arial" panose="020B0604020202020204"/>
                <a:ea typeface="+mn-ea"/>
                <a:cs typeface="+mn-cs"/>
              </a:rPr>
              <a:t>TERRITOIRE DE LA CHARENTE MARITIME  -  Sandrine MASSIE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sng" strike="noStrike" kern="1200" cap="none" spc="0" normalizeH="0" baseline="0" noProof="0" dirty="0">
              <a:ln>
                <a:noFill/>
              </a:ln>
              <a:solidFill>
                <a:srgbClr val="36C3A8"/>
              </a:solidFill>
              <a:effectLst/>
              <a:uLnTx/>
              <a:uFillTx/>
              <a:latin typeface="Arial" panose="020B0604020202020204"/>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fr-FR" sz="1200" b="1" i="0" u="none" strike="noStrike" kern="1200" cap="none" spc="0" normalizeH="0" baseline="0" noProof="0" dirty="0">
                <a:ln>
                  <a:noFill/>
                </a:ln>
                <a:solidFill>
                  <a:srgbClr val="26606C"/>
                </a:solidFill>
                <a:effectLst/>
                <a:uLnTx/>
                <a:uFillTx/>
                <a:latin typeface="Arial" panose="020B0604020202020204"/>
                <a:ea typeface="+mn-ea"/>
                <a:cs typeface="+mn-cs"/>
              </a:rPr>
              <a:t>Collaboration avec CAP EMPLOI 17 </a:t>
            </a: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 </a:t>
            </a:r>
            <a:r>
              <a:rPr lang="fr-FR" sz="1200" dirty="0">
                <a:solidFill>
                  <a:srgbClr val="26606C"/>
                </a:solidFill>
                <a:latin typeface="Arial" panose="020B0604020202020204"/>
              </a:rPr>
              <a:t>le 28/10/2021 Rencontre CAP EMPLOI 17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rPr>
              <a:t>	2 Auto positionnement</a:t>
            </a:r>
            <a:r>
              <a:rPr lang="fr-FR" sz="1200" dirty="0">
                <a:solidFill>
                  <a:srgbClr val="26606C"/>
                </a:solidFill>
                <a:latin typeface="Arial" panose="020B0604020202020204"/>
              </a:rPr>
              <a:t>s transmis à relayer auprès de nos entreprises</a:t>
            </a:r>
            <a:endParaRPr kumimoji="0" lang="fr-FR" sz="1200" b="0" i="0" u="none" strike="noStrike" kern="1200" cap="none" spc="0" normalizeH="0" baseline="0" noProof="0" dirty="0">
              <a:ln>
                <a:noFill/>
              </a:ln>
              <a:solidFill>
                <a:srgbClr val="26606C"/>
              </a:solidFill>
              <a:effectLst/>
              <a:uLnTx/>
              <a:uFillTx/>
              <a:latin typeface="Arial" panose="020B0604020202020204"/>
              <a:ea typeface="+mn-ea"/>
              <a:cs typeface="+mn-cs"/>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
        <p:nvSpPr>
          <p:cNvPr id="6" name="Rectangle : coins arrondis 5">
            <a:extLst>
              <a:ext uri="{FF2B5EF4-FFF2-40B4-BE49-F238E27FC236}">
                <a16:creationId xmlns:a16="http://schemas.microsoft.com/office/drawing/2014/main" xmlns="" id="{764E82CB-AA5F-49AC-A762-F001928C27B3}"/>
              </a:ext>
            </a:extLst>
          </p:cNvPr>
          <p:cNvSpPr/>
          <p:nvPr/>
        </p:nvSpPr>
        <p:spPr>
          <a:xfrm>
            <a:off x="381001" y="5343787"/>
            <a:ext cx="11392250" cy="947956"/>
          </a:xfrm>
          <a:prstGeom prst="roundRect">
            <a:avLst/>
          </a:prstGeom>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lang="fr-FR" sz="1050" b="1" u="sng" dirty="0">
                <a:solidFill>
                  <a:srgbClr val="26606C"/>
                </a:solidFill>
                <a:latin typeface="Arial" panose="020B0604020202020204"/>
              </a:rPr>
              <a:t>Tous les Territoires </a:t>
            </a:r>
            <a:r>
              <a:rPr lang="fr-FR" sz="1050" b="1" dirty="0">
                <a:solidFill>
                  <a:srgbClr val="26606C"/>
                </a:solidFill>
                <a:latin typeface="Arial" panose="020B0604020202020204"/>
              </a:rPr>
              <a:t>:</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050" b="1"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050" b="1" i="0" u="none" strike="noStrike" kern="1200" cap="none" spc="0" normalizeH="0" baseline="0" noProof="0" dirty="0">
                <a:ln>
                  <a:noFill/>
                </a:ln>
                <a:solidFill>
                  <a:srgbClr val="26606C"/>
                </a:solidFill>
                <a:effectLst/>
                <a:uLnTx/>
                <a:uFillTx/>
                <a:latin typeface="Arial" panose="020B0604020202020204"/>
                <a:ea typeface="+mn-ea"/>
                <a:cs typeface="+mn-cs"/>
              </a:rPr>
              <a:t>Formation Escape Game : Relance par mail par le biais des Conseillers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050" b="1" i="0" u="none" strike="noStrike" kern="1200" cap="none" spc="0" normalizeH="0" baseline="0" noProof="0" dirty="0">
                <a:ln>
                  <a:noFill/>
                </a:ln>
                <a:solidFill>
                  <a:srgbClr val="26606C"/>
                </a:solidFill>
                <a:effectLst/>
                <a:uLnTx/>
                <a:uFillTx/>
                <a:latin typeface="Arial" panose="020B0604020202020204"/>
                <a:ea typeface="+mn-ea"/>
                <a:cs typeface="+mn-cs"/>
              </a:rPr>
              <a:t>Intervention auprès des conseillers </a:t>
            </a:r>
            <a:r>
              <a:rPr lang="fr-FR" sz="1050" b="1" dirty="0">
                <a:solidFill>
                  <a:srgbClr val="26606C"/>
                </a:solidFill>
                <a:latin typeface="Arial" panose="020B0604020202020204"/>
              </a:rPr>
              <a:t>régulièrement</a:t>
            </a:r>
            <a:endParaRPr kumimoji="0" lang="fr-FR" sz="1050" b="1" i="0" u="none" strike="noStrike" kern="1200" cap="none" spc="0" normalizeH="0" baseline="0" noProof="0" dirty="0">
              <a:ln>
                <a:noFill/>
              </a:ln>
              <a:solidFill>
                <a:srgbClr val="26606C"/>
              </a:solidFill>
              <a:effectLst/>
              <a:uLnTx/>
              <a:uFillTx/>
              <a:latin typeface="Arial" panose="020B0604020202020204"/>
              <a:ea typeface="+mn-ea"/>
              <a:cs typeface="+mn-cs"/>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050" b="1" i="0" u="none" strike="noStrike" kern="1200" cap="none" spc="0" normalizeH="0" baseline="0" noProof="0" dirty="0">
                <a:ln>
                  <a:noFill/>
                </a:ln>
                <a:solidFill>
                  <a:srgbClr val="26606C"/>
                </a:solidFill>
                <a:effectLst/>
                <a:uLnTx/>
                <a:uFillTx/>
                <a:latin typeface="Arial" panose="020B0604020202020204"/>
                <a:ea typeface="+mn-ea"/>
                <a:cs typeface="+mn-cs"/>
              </a:rPr>
              <a:t>Le 5 Juillet Rencontre Equipe Projet REUSSI’TH AKTO / Equipe du Pôle MMES AGEFIPH</a:t>
            </a:r>
          </a:p>
        </p:txBody>
      </p:sp>
    </p:spTree>
    <p:extLst>
      <p:ext uri="{BB962C8B-B14F-4D97-AF65-F5344CB8AC3E}">
        <p14:creationId xmlns:p14="http://schemas.microsoft.com/office/powerpoint/2010/main" xmlns="" val="943241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C47216CE-0351-4B2D-B249-22BBB1671476}"/>
              </a:ext>
            </a:extLst>
          </p:cNvPr>
          <p:cNvSpPr>
            <a:spLocks noGrp="1"/>
          </p:cNvSpPr>
          <p:nvPr>
            <p:ph type="title"/>
          </p:nvPr>
        </p:nvSpPr>
        <p:spPr>
          <a:xfrm>
            <a:off x="720000" y="506208"/>
            <a:ext cx="10728000" cy="890661"/>
          </a:xfrm>
        </p:spPr>
        <p:txBody>
          <a:bodyPr/>
          <a:lstStyle/>
          <a:p>
            <a:r>
              <a:rPr lang="fr-FR" dirty="0"/>
              <a:t>Chiffres clés du partenariat</a:t>
            </a:r>
          </a:p>
        </p:txBody>
      </p:sp>
      <p:sp>
        <p:nvSpPr>
          <p:cNvPr id="3" name="Espace réservé du pied de page 2">
            <a:extLst>
              <a:ext uri="{FF2B5EF4-FFF2-40B4-BE49-F238E27FC236}">
                <a16:creationId xmlns:a16="http://schemas.microsoft.com/office/drawing/2014/main" xmlns="" id="{A873444B-82EB-4DF3-80D5-49531E41EEC9}"/>
              </a:ext>
            </a:extLst>
          </p:cNvPr>
          <p:cNvSpPr>
            <a:spLocks noGrp="1"/>
          </p:cNvSpPr>
          <p:nvPr>
            <p:ph type="ftr" sz="quarter" idx="11"/>
          </p:nvPr>
        </p:nvSpPr>
        <p:spPr>
          <a:xfrm>
            <a:off x="720000" y="6323968"/>
            <a:ext cx="81000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rPr>
              <a:t>Grand Est</a:t>
            </a:r>
          </a:p>
        </p:txBody>
      </p:sp>
      <p:sp>
        <p:nvSpPr>
          <p:cNvPr id="5" name="Espace réservé du texte 4">
            <a:extLst>
              <a:ext uri="{FF2B5EF4-FFF2-40B4-BE49-F238E27FC236}">
                <a16:creationId xmlns:a16="http://schemas.microsoft.com/office/drawing/2014/main" xmlns="" id="{4A2B9CF1-C63F-4DE2-B642-B86441584AAB}"/>
              </a:ext>
            </a:extLst>
          </p:cNvPr>
          <p:cNvSpPr>
            <a:spLocks noGrp="1"/>
          </p:cNvSpPr>
          <p:nvPr>
            <p:ph type="body" sz="quarter" idx="13"/>
          </p:nvPr>
        </p:nvSpPr>
        <p:spPr>
          <a:xfrm>
            <a:off x="1317523" y="2204987"/>
            <a:ext cx="2480698" cy="1273175"/>
          </a:xfrm>
        </p:spPr>
        <p:txBody>
          <a:bodyPr/>
          <a:lstStyle/>
          <a:p>
            <a:r>
              <a:rPr lang="fr-FR" dirty="0"/>
              <a:t>13</a:t>
            </a:r>
          </a:p>
        </p:txBody>
      </p:sp>
      <p:sp>
        <p:nvSpPr>
          <p:cNvPr id="6" name="Espace réservé du texte 5">
            <a:extLst>
              <a:ext uri="{FF2B5EF4-FFF2-40B4-BE49-F238E27FC236}">
                <a16:creationId xmlns:a16="http://schemas.microsoft.com/office/drawing/2014/main" xmlns="" id="{4B706363-2AB4-45FA-A718-B432A1A3DC0B}"/>
              </a:ext>
            </a:extLst>
          </p:cNvPr>
          <p:cNvSpPr>
            <a:spLocks noGrp="1"/>
          </p:cNvSpPr>
          <p:nvPr>
            <p:ph type="body" sz="quarter" idx="14"/>
          </p:nvPr>
        </p:nvSpPr>
        <p:spPr>
          <a:xfrm>
            <a:off x="1317522" y="3860470"/>
            <a:ext cx="2707547" cy="2367227"/>
          </a:xfrm>
        </p:spPr>
        <p:txBody>
          <a:bodyPr>
            <a:normAutofit fontScale="32500" lnSpcReduction="20000"/>
          </a:bodyPr>
          <a:lstStyle/>
          <a:p>
            <a:r>
              <a:rPr lang="fr-FR" sz="4500" dirty="0"/>
              <a:t>entreprises mobilisées dans le cadre du projet Réussi TH</a:t>
            </a:r>
          </a:p>
          <a:p>
            <a:endParaRPr lang="fr-FR" dirty="0"/>
          </a:p>
          <a:p>
            <a:pPr marL="171450" indent="-171450">
              <a:buFont typeface="Wingdings" panose="05000000000000000000" pitchFamily="2" charset="2"/>
              <a:buChar char="ü"/>
            </a:pPr>
            <a:r>
              <a:rPr lang="fr-FR" sz="3700" b="0" dirty="0">
                <a:solidFill>
                  <a:schemeClr val="tx1"/>
                </a:solidFill>
              </a:rPr>
              <a:t>5 entreprises ont participé à l’action  SAS pour l’emploi</a:t>
            </a:r>
          </a:p>
          <a:p>
            <a:pPr marL="171450" indent="-171450">
              <a:buFont typeface="Wingdings" panose="05000000000000000000" pitchFamily="2" charset="2"/>
              <a:buChar char="ü"/>
            </a:pPr>
            <a:r>
              <a:rPr lang="fr-FR" sz="3700" b="0" dirty="0">
                <a:solidFill>
                  <a:schemeClr val="tx1"/>
                </a:solidFill>
              </a:rPr>
              <a:t>3 entreprises ont participé au rallye de l’emploi</a:t>
            </a:r>
          </a:p>
          <a:p>
            <a:pPr marL="171450" indent="-171450">
              <a:buFont typeface="Wingdings" panose="05000000000000000000" pitchFamily="2" charset="2"/>
              <a:buChar char="ü"/>
            </a:pPr>
            <a:r>
              <a:rPr lang="fr-FR" sz="3700" b="0" dirty="0">
                <a:solidFill>
                  <a:schemeClr val="tx1"/>
                </a:solidFill>
              </a:rPr>
              <a:t>5 salariés d’entreprises ont participé aux Escape Game </a:t>
            </a:r>
          </a:p>
        </p:txBody>
      </p:sp>
      <p:sp>
        <p:nvSpPr>
          <p:cNvPr id="17" name="Espace réservé du texte 16">
            <a:extLst>
              <a:ext uri="{FF2B5EF4-FFF2-40B4-BE49-F238E27FC236}">
                <a16:creationId xmlns:a16="http://schemas.microsoft.com/office/drawing/2014/main" xmlns="" id="{5150B0B5-93DA-4927-A5E5-75DAD9FDF42F}"/>
              </a:ext>
            </a:extLst>
          </p:cNvPr>
          <p:cNvSpPr>
            <a:spLocks noGrp="1"/>
          </p:cNvSpPr>
          <p:nvPr>
            <p:ph type="body" sz="quarter" idx="15"/>
          </p:nvPr>
        </p:nvSpPr>
        <p:spPr/>
        <p:txBody>
          <a:bodyPr/>
          <a:lstStyle/>
          <a:p>
            <a:r>
              <a:rPr lang="fr-FR" dirty="0"/>
              <a:t>19</a:t>
            </a:r>
          </a:p>
        </p:txBody>
      </p:sp>
      <p:sp>
        <p:nvSpPr>
          <p:cNvPr id="18" name="Espace réservé du texte 17">
            <a:extLst>
              <a:ext uri="{FF2B5EF4-FFF2-40B4-BE49-F238E27FC236}">
                <a16:creationId xmlns:a16="http://schemas.microsoft.com/office/drawing/2014/main" xmlns="" id="{534E08D8-FF0A-49B1-9F75-584F011734CC}"/>
              </a:ext>
            </a:extLst>
          </p:cNvPr>
          <p:cNvSpPr>
            <a:spLocks noGrp="1"/>
          </p:cNvSpPr>
          <p:nvPr>
            <p:ph type="body" sz="quarter" idx="16"/>
          </p:nvPr>
        </p:nvSpPr>
        <p:spPr>
          <a:xfrm>
            <a:off x="4855651" y="3860469"/>
            <a:ext cx="2480698" cy="2604327"/>
          </a:xfrm>
        </p:spPr>
        <p:txBody>
          <a:bodyPr>
            <a:normAutofit/>
          </a:bodyPr>
          <a:lstStyle/>
          <a:p>
            <a:r>
              <a:rPr lang="fr-FR" dirty="0"/>
              <a:t>personnes en situation de Handicap ont participé à des actions </a:t>
            </a:r>
          </a:p>
          <a:p>
            <a:endParaRPr lang="fr-FR" sz="1200" b="0" dirty="0">
              <a:solidFill>
                <a:schemeClr val="tx1"/>
              </a:solidFill>
            </a:endParaRPr>
          </a:p>
          <a:p>
            <a:pPr marL="171450" indent="-171450">
              <a:buFont typeface="Wingdings" panose="05000000000000000000" pitchFamily="2" charset="2"/>
              <a:buChar char="ü"/>
            </a:pPr>
            <a:r>
              <a:rPr lang="fr-FR" sz="1200" b="0" dirty="0">
                <a:solidFill>
                  <a:schemeClr val="tx1"/>
                </a:solidFill>
              </a:rPr>
              <a:t>11 personnes ont participé à l’action SAS pour l’emploi</a:t>
            </a:r>
          </a:p>
          <a:p>
            <a:pPr marL="171450" indent="-171450">
              <a:buFont typeface="Wingdings" panose="05000000000000000000" pitchFamily="2" charset="2"/>
              <a:buChar char="ü"/>
            </a:pPr>
            <a:r>
              <a:rPr lang="fr-FR" sz="1200" b="0" dirty="0">
                <a:solidFill>
                  <a:schemeClr val="tx1"/>
                </a:solidFill>
              </a:rPr>
              <a:t>4 personnes ont participé au rallye de l’emploi</a:t>
            </a:r>
          </a:p>
          <a:p>
            <a:pPr marL="171450" indent="-171450">
              <a:buFont typeface="Wingdings" panose="05000000000000000000" pitchFamily="2" charset="2"/>
              <a:buChar char="ü"/>
            </a:pPr>
            <a:r>
              <a:rPr lang="fr-FR" sz="1200" b="0" dirty="0">
                <a:solidFill>
                  <a:schemeClr val="tx1"/>
                </a:solidFill>
              </a:rPr>
              <a:t>4 personnes ont été mises en relation dans le cadre d’un besoin en recrutement</a:t>
            </a:r>
          </a:p>
        </p:txBody>
      </p:sp>
      <p:sp>
        <p:nvSpPr>
          <p:cNvPr id="31" name="Espace réservé du texte 30">
            <a:extLst>
              <a:ext uri="{FF2B5EF4-FFF2-40B4-BE49-F238E27FC236}">
                <a16:creationId xmlns:a16="http://schemas.microsoft.com/office/drawing/2014/main" xmlns="" id="{0FD7E51C-D674-44AA-AA70-6C2AF12D75CA}"/>
              </a:ext>
            </a:extLst>
          </p:cNvPr>
          <p:cNvSpPr>
            <a:spLocks noGrp="1"/>
          </p:cNvSpPr>
          <p:nvPr>
            <p:ph type="body" sz="quarter" idx="17"/>
          </p:nvPr>
        </p:nvSpPr>
        <p:spPr>
          <a:xfrm>
            <a:off x="8393779" y="2204987"/>
            <a:ext cx="2480698" cy="1273175"/>
          </a:xfrm>
        </p:spPr>
        <p:txBody>
          <a:bodyPr/>
          <a:lstStyle/>
          <a:p>
            <a:r>
              <a:rPr lang="fr-FR" dirty="0"/>
              <a:t>2</a:t>
            </a:r>
          </a:p>
        </p:txBody>
      </p:sp>
      <p:sp>
        <p:nvSpPr>
          <p:cNvPr id="32" name="Espace réservé du texte 31">
            <a:extLst>
              <a:ext uri="{FF2B5EF4-FFF2-40B4-BE49-F238E27FC236}">
                <a16:creationId xmlns:a16="http://schemas.microsoft.com/office/drawing/2014/main" xmlns="" id="{12F220DD-1577-4F67-A792-A89FE4E010E6}"/>
              </a:ext>
            </a:extLst>
          </p:cNvPr>
          <p:cNvSpPr>
            <a:spLocks noGrp="1"/>
          </p:cNvSpPr>
          <p:nvPr>
            <p:ph type="body" sz="quarter" idx="18"/>
          </p:nvPr>
        </p:nvSpPr>
        <p:spPr/>
        <p:txBody>
          <a:bodyPr>
            <a:normAutofit/>
          </a:bodyPr>
          <a:lstStyle/>
          <a:p>
            <a:r>
              <a:rPr lang="fr-FR" dirty="0"/>
              <a:t>Actions phares</a:t>
            </a:r>
          </a:p>
          <a:p>
            <a:pPr marL="171450" indent="-171450">
              <a:buFont typeface="Wingdings" panose="05000000000000000000" pitchFamily="2" charset="2"/>
              <a:buChar char="ü"/>
            </a:pPr>
            <a:r>
              <a:rPr lang="fr-FR" sz="1200" b="0" dirty="0">
                <a:solidFill>
                  <a:schemeClr val="tx1"/>
                </a:solidFill>
              </a:rPr>
              <a:t>1 SAS pour l’emploi à Colmar du 18 au 22 Octobre</a:t>
            </a:r>
          </a:p>
          <a:p>
            <a:pPr marL="171450" indent="-171450">
              <a:buFont typeface="Wingdings" panose="05000000000000000000" pitchFamily="2" charset="2"/>
              <a:buChar char="ü"/>
            </a:pPr>
            <a:r>
              <a:rPr lang="fr-FR" sz="1200" b="0" dirty="0">
                <a:solidFill>
                  <a:schemeClr val="tx1"/>
                </a:solidFill>
              </a:rPr>
              <a:t>1 rallye de l’intérim le 16 Septembre 2021 à Charleville-Mézières</a:t>
            </a:r>
          </a:p>
          <a:p>
            <a:endParaRPr lang="fr-FR" sz="1400" b="0" dirty="0">
              <a:solidFill>
                <a:schemeClr val="tx1"/>
              </a:solidFill>
            </a:endParaRPr>
          </a:p>
          <a:p>
            <a:endParaRPr lang="fr-FR" dirty="0"/>
          </a:p>
          <a:p>
            <a:endParaRPr lang="fr-FR" dirty="0"/>
          </a:p>
        </p:txBody>
      </p:sp>
      <p:cxnSp>
        <p:nvCxnSpPr>
          <p:cNvPr id="21" name="Connecteur droit 20">
            <a:extLst>
              <a:ext uri="{FF2B5EF4-FFF2-40B4-BE49-F238E27FC236}">
                <a16:creationId xmlns:a16="http://schemas.microsoft.com/office/drawing/2014/main" xmlns="" id="{C200901E-915E-4647-B137-EB89EE2D9057}"/>
              </a:ext>
            </a:extLst>
          </p:cNvPr>
          <p:cNvCxnSpPr>
            <a:cxnSpLocks/>
          </p:cNvCxnSpPr>
          <p:nvPr/>
        </p:nvCxnSpPr>
        <p:spPr>
          <a:xfrm>
            <a:off x="2197872" y="3579379"/>
            <a:ext cx="720000" cy="0"/>
          </a:xfrm>
          <a:prstGeom prst="line">
            <a:avLst/>
          </a:prstGeom>
          <a:ln w="25400" cmpd="sng">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xmlns="" id="{5F4AB951-A476-4754-AE30-69E66CEEBCA3}"/>
              </a:ext>
            </a:extLst>
          </p:cNvPr>
          <p:cNvCxnSpPr>
            <a:cxnSpLocks/>
          </p:cNvCxnSpPr>
          <p:nvPr/>
        </p:nvCxnSpPr>
        <p:spPr>
          <a:xfrm>
            <a:off x="5736000" y="3579379"/>
            <a:ext cx="720000" cy="0"/>
          </a:xfrm>
          <a:prstGeom prst="line">
            <a:avLst/>
          </a:prstGeom>
          <a:ln w="25400" cmpd="sng">
            <a:solidFill>
              <a:srgbClr val="FF6707"/>
            </a:solidFill>
            <a:prstDash val="soli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xmlns="" id="{21C4A40C-7A56-4A88-AB59-C5467EF1ABB7}"/>
              </a:ext>
            </a:extLst>
          </p:cNvPr>
          <p:cNvCxnSpPr>
            <a:cxnSpLocks/>
          </p:cNvCxnSpPr>
          <p:nvPr/>
        </p:nvCxnSpPr>
        <p:spPr>
          <a:xfrm>
            <a:off x="9274128" y="3579379"/>
            <a:ext cx="720000" cy="0"/>
          </a:xfrm>
          <a:prstGeom prst="line">
            <a:avLst/>
          </a:prstGeom>
          <a:ln w="2540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5" name="Arrondir un rectangle avec un coin diagonal 17">
            <a:extLst>
              <a:ext uri="{FF2B5EF4-FFF2-40B4-BE49-F238E27FC236}">
                <a16:creationId xmlns:a16="http://schemas.microsoft.com/office/drawing/2014/main" xmlns="" id="{1E4935F8-244D-4CC8-ACC6-68F3B56E30DB}"/>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rPr>
              <a:t>Grand Est</a:t>
            </a:r>
          </a:p>
        </p:txBody>
      </p:sp>
      <p:sp>
        <p:nvSpPr>
          <p:cNvPr id="14" name="Rectangle 13">
            <a:extLst>
              <a:ext uri="{FF2B5EF4-FFF2-40B4-BE49-F238E27FC236}">
                <a16:creationId xmlns:a16="http://schemas.microsoft.com/office/drawing/2014/main" xmlns="" id="{FFD853E8-2EA9-4710-B1B0-62F82DA1C943}"/>
              </a:ext>
            </a:extLst>
          </p:cNvPr>
          <p:cNvSpPr/>
          <p:nvPr/>
        </p:nvSpPr>
        <p:spPr>
          <a:xfrm>
            <a:off x="1187866" y="5967021"/>
            <a:ext cx="3199919" cy="308812"/>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Franklin Gothic Book" panose="020B0503020102020204" pitchFamily="34" charset="0"/>
              </a:rPr>
              <a:t>Et</a:t>
            </a:r>
            <a:r>
              <a:rPr lang="fr-FR" sz="1200" b="1" dirty="0">
                <a:solidFill>
                  <a:schemeClr val="tx1"/>
                </a:solidFill>
                <a:latin typeface="Franklin Gothic Book" panose="020B0503020102020204" pitchFamily="34" charset="0"/>
              </a:rPr>
              <a:t> 7</a:t>
            </a:r>
            <a:r>
              <a:rPr lang="fr-FR" sz="1100" b="0" dirty="0">
                <a:solidFill>
                  <a:schemeClr val="tx1"/>
                </a:solidFill>
                <a:latin typeface="Franklin Gothic Book" panose="020B0503020102020204" pitchFamily="34" charset="0"/>
              </a:rPr>
              <a:t> entreprises ont complété l’autodiagnostic</a:t>
            </a:r>
            <a:endParaRPr lang="fr-FR" sz="1100" dirty="0"/>
          </a:p>
        </p:txBody>
      </p:sp>
    </p:spTree>
    <p:extLst>
      <p:ext uri="{BB962C8B-B14F-4D97-AF65-F5344CB8AC3E}">
        <p14:creationId xmlns:p14="http://schemas.microsoft.com/office/powerpoint/2010/main" xmlns="" val="159172947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xmlns="" id="{1DEBDFBA-81D6-4B7E-9ACA-DEB09B293166}"/>
              </a:ext>
            </a:extLst>
          </p:cNvPr>
          <p:cNvSpPr>
            <a:spLocks noGrp="1"/>
          </p:cNvSpPr>
          <p:nvPr>
            <p:ph type="ftr" sz="quarter" idx="11"/>
          </p:nvPr>
        </p:nvSpPr>
        <p:spPr>
          <a:xfrm>
            <a:off x="720000" y="6287526"/>
            <a:ext cx="343940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rPr>
              <a:t>Grand Est – Novembre 2021</a:t>
            </a:r>
          </a:p>
        </p:txBody>
      </p:sp>
      <p:sp>
        <p:nvSpPr>
          <p:cNvPr id="5" name="Espace réservé du numéro de diapositive 4">
            <a:extLst>
              <a:ext uri="{FF2B5EF4-FFF2-40B4-BE49-F238E27FC236}">
                <a16:creationId xmlns:a16="http://schemas.microsoft.com/office/drawing/2014/main" xmlns="" id="{EBC2E778-E054-41D8-A38F-9EDA9B431EE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fr-FR" sz="1000" b="0" i="0" u="none" strike="noStrike" kern="1200" cap="none" spc="0" normalizeH="0" baseline="0" noProof="0">
              <a:ln>
                <a:noFill/>
              </a:ln>
              <a:solidFill>
                <a:srgbClr val="1C1C1C">
                  <a:tint val="75000"/>
                </a:srgbClr>
              </a:solidFill>
              <a:effectLst/>
              <a:uLnTx/>
              <a:uFillTx/>
              <a:latin typeface="Arial" panose="020B0604020202020204"/>
              <a:ea typeface="+mn-ea"/>
              <a:cs typeface="+mn-cs"/>
            </a:endParaRPr>
          </a:p>
        </p:txBody>
      </p:sp>
      <p:sp>
        <p:nvSpPr>
          <p:cNvPr id="6" name="Arrondir un rectangle avec un coin diagonal 17">
            <a:extLst>
              <a:ext uri="{FF2B5EF4-FFF2-40B4-BE49-F238E27FC236}">
                <a16:creationId xmlns:a16="http://schemas.microsoft.com/office/drawing/2014/main" xmlns="" id="{0F6E901C-3D93-4DC5-8A01-762D01017E9A}"/>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rPr>
              <a:t>Grand Est</a:t>
            </a:r>
          </a:p>
        </p:txBody>
      </p:sp>
      <p:sp>
        <p:nvSpPr>
          <p:cNvPr id="10" name="ZoneTexte 9">
            <a:extLst>
              <a:ext uri="{FF2B5EF4-FFF2-40B4-BE49-F238E27FC236}">
                <a16:creationId xmlns:a16="http://schemas.microsoft.com/office/drawing/2014/main" xmlns="" id="{42DAE49D-3772-4BC8-A8CF-3BEB00F33A75}"/>
              </a:ext>
            </a:extLst>
          </p:cNvPr>
          <p:cNvSpPr txBox="1"/>
          <p:nvPr/>
        </p:nvSpPr>
        <p:spPr>
          <a:xfrm>
            <a:off x="211313" y="1284354"/>
            <a:ext cx="7813188" cy="4806619"/>
          </a:xfrm>
          <a:prstGeom prst="rect">
            <a:avLst/>
          </a:prstGeom>
          <a:noFill/>
        </p:spPr>
        <p:txBody>
          <a:bodyPr wrap="square">
            <a:noAutofit/>
          </a:bodyPr>
          <a:lstStyle/>
          <a:p>
            <a:pPr marL="285750" marR="0" lvl="0" indent="-285750" algn="just" defTabSz="914400" rtl="0" eaLnBrk="1" fontAlgn="auto" latinLnBrk="0" hangingPunct="1">
              <a:lnSpc>
                <a:spcPct val="100000"/>
              </a:lnSpc>
              <a:spcBef>
                <a:spcPts val="0"/>
              </a:spcBef>
              <a:spcAft>
                <a:spcPts val="300"/>
              </a:spcAft>
              <a:buClr>
                <a:srgbClr val="00A79B"/>
              </a:buClr>
              <a:buSzPct val="100000"/>
              <a:buFontTx/>
              <a:buBlip>
                <a:blip r:embed="rId3"/>
              </a:buBlip>
              <a:tabLst/>
              <a:defRPr/>
            </a:pPr>
            <a:r>
              <a:rPr kumimoji="0" lang="fr-FR" sz="1600" b="1" i="0" u="none" strike="noStrike" kern="1200" cap="none" spc="0" normalizeH="0" baseline="0" noProof="0" dirty="0">
                <a:ln>
                  <a:noFill/>
                </a:ln>
                <a:solidFill>
                  <a:srgbClr val="C93857">
                    <a:lumMod val="75000"/>
                  </a:srgbClr>
                </a:solidFill>
                <a:effectLst/>
                <a:uLnTx/>
                <a:uFillTx/>
                <a:latin typeface="Arial" panose="020B0604020202020204"/>
                <a:ea typeface="+mn-ea"/>
                <a:cs typeface="+mn-cs"/>
              </a:rPr>
              <a:t>Colmar (68)</a:t>
            </a:r>
          </a:p>
          <a:p>
            <a:pPr marL="446088" marR="0" lvl="0" indent="-177800" algn="just" defTabSz="914400" rtl="0" eaLnBrk="1" fontAlgn="auto" latinLnBrk="0" hangingPunct="1">
              <a:lnSpc>
                <a:spcPct val="110000"/>
              </a:lnSpc>
              <a:spcBef>
                <a:spcPts val="0"/>
              </a:spcBef>
              <a:spcAft>
                <a:spcPts val="300"/>
              </a:spcAft>
              <a:buClr>
                <a:srgbClr val="00A79B"/>
              </a:buClr>
              <a:buSzPct val="150000"/>
              <a:buFont typeface="Wingdings" panose="05000000000000000000" pitchFamily="2" charset="2"/>
              <a:buChar char="§"/>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3 réunions avec les partenaires pour présenter le projet, envisager ses modalités de déploiement sur le bassin et lancer les premières actions opérationnelles</a:t>
            </a:r>
          </a:p>
          <a:p>
            <a:pPr marL="446088" marR="0" lvl="0" indent="-177800" algn="just" defTabSz="914400" rtl="0" eaLnBrk="1" fontAlgn="auto" latinLnBrk="0" hangingPunct="1">
              <a:lnSpc>
                <a:spcPct val="110000"/>
              </a:lnSpc>
              <a:spcBef>
                <a:spcPts val="0"/>
              </a:spcBef>
              <a:spcAft>
                <a:spcPts val="300"/>
              </a:spcAft>
              <a:buClr>
                <a:srgbClr val="00A79B"/>
              </a:buClr>
              <a:buSzPct val="150000"/>
              <a:buFont typeface="Wingdings" panose="05000000000000000000" pitchFamily="2" charset="2"/>
              <a:buChar char="§"/>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1 réunion avec les entreprises et le cap emploi pour mettre en œuvre l’action SAS pour l’emploi le 16/09/2021. 4 entreprises ont participé à la réunion.</a:t>
            </a:r>
          </a:p>
          <a:p>
            <a:pPr marL="446088" marR="0" lvl="0" indent="-177800" algn="just" defTabSz="914400" rtl="0" eaLnBrk="1" fontAlgn="auto" latinLnBrk="0" hangingPunct="1">
              <a:lnSpc>
                <a:spcPct val="110000"/>
              </a:lnSpc>
              <a:spcBef>
                <a:spcPts val="0"/>
              </a:spcBef>
              <a:spcAft>
                <a:spcPts val="300"/>
              </a:spcAft>
              <a:buClr>
                <a:srgbClr val="00A79B"/>
              </a:buClr>
              <a:buSzPct val="150000"/>
              <a:buFont typeface="Wingdings" panose="05000000000000000000" pitchFamily="2" charset="2"/>
              <a:buChar char="§"/>
              <a:tabLst/>
              <a:defRPr/>
            </a:pPr>
            <a:r>
              <a:rPr lang="fr-FR" sz="1200" b="1" u="sng" dirty="0">
                <a:solidFill>
                  <a:srgbClr val="183D44"/>
                </a:solidFill>
                <a:latin typeface="Arial" panose="020B0604020202020204"/>
              </a:rPr>
              <a:t>Zoom sur les actions : </a:t>
            </a:r>
            <a:endParaRPr lang="fr-FR" sz="1200" b="1" u="sng" dirty="0">
              <a:solidFill>
                <a:srgbClr val="00A79B"/>
              </a:solidFill>
              <a:latin typeface="Arial" panose="020B0604020202020204"/>
            </a:endParaRPr>
          </a:p>
          <a:p>
            <a:pPr marL="268288" marR="0" lvl="0" algn="just" defTabSz="914400" rtl="0" eaLnBrk="1" fontAlgn="auto" latinLnBrk="0" hangingPunct="1">
              <a:lnSpc>
                <a:spcPct val="110000"/>
              </a:lnSpc>
              <a:spcBef>
                <a:spcPts val="0"/>
              </a:spcBef>
              <a:spcAft>
                <a:spcPts val="300"/>
              </a:spcAft>
              <a:buClr>
                <a:srgbClr val="00A79B"/>
              </a:buClr>
              <a:buSzPct val="150000"/>
              <a:tabLst/>
              <a:defRPr/>
            </a:pPr>
            <a:r>
              <a:rPr kumimoji="0" lang="fr-FR" sz="1200" b="1" i="0" u="none" strike="noStrike" kern="1200" cap="none" spc="0" normalizeH="0" baseline="0" noProof="0" dirty="0">
                <a:ln>
                  <a:noFill/>
                </a:ln>
                <a:solidFill>
                  <a:srgbClr val="00A79B"/>
                </a:solidFill>
                <a:effectLst/>
                <a:uLnTx/>
                <a:uFillTx/>
                <a:latin typeface="Arial" panose="020B0604020202020204"/>
                <a:ea typeface="+mn-ea"/>
                <a:cs typeface="+mn-cs"/>
              </a:rPr>
              <a:t>Un SAS pour l’emploi </a:t>
            </a: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dédié aux travailleurs handicapés du 18 au 22 octobre 2021(slide suivante)</a:t>
            </a:r>
          </a:p>
          <a:p>
            <a:pPr marL="446088" marR="0" lvl="0" indent="0" algn="l" defTabSz="914400" rtl="0" eaLnBrk="1" fontAlgn="auto" latinLnBrk="0" hangingPunct="1">
              <a:lnSpc>
                <a:spcPct val="110000"/>
              </a:lnSpc>
              <a:spcBef>
                <a:spcPts val="0"/>
              </a:spcBef>
              <a:spcAft>
                <a:spcPts val="300"/>
              </a:spcAft>
              <a:buClrTx/>
              <a:buSzTx/>
              <a:buFontTx/>
              <a:buNone/>
              <a:tabLst/>
              <a:defRPr/>
            </a:pPr>
            <a:r>
              <a:rPr kumimoji="0" lang="fr-FR" sz="1200" b="0" i="0" u="sng" strike="noStrike" kern="1200" cap="none" spc="0" normalizeH="0" baseline="0" noProof="0" dirty="0">
                <a:ln>
                  <a:noFill/>
                </a:ln>
                <a:solidFill>
                  <a:srgbClr val="183D44"/>
                </a:solidFill>
                <a:effectLst/>
                <a:uLnTx/>
                <a:uFillTx/>
                <a:latin typeface="Arial" panose="020B0604020202020204"/>
                <a:ea typeface="+mn-ea"/>
                <a:cs typeface="+mn-cs"/>
              </a:rPr>
              <a:t>Objectifs</a:t>
            </a: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 : </a:t>
            </a:r>
          </a:p>
          <a:p>
            <a:pPr marL="617538" marR="0" lvl="0" indent="-171450" algn="l" defTabSz="914400" rtl="0" eaLnBrk="1" fontAlgn="auto" latinLnBrk="0" hangingPunct="1">
              <a:lnSpc>
                <a:spcPct val="110000"/>
              </a:lnSpc>
              <a:spcBef>
                <a:spcPts val="0"/>
              </a:spcBef>
              <a:spcAft>
                <a:spcPts val="300"/>
              </a:spcAft>
              <a:buClrTx/>
              <a:buSzPct val="85000"/>
              <a:buFontTx/>
              <a:buBlip>
                <a:blip r:embed="rId4"/>
              </a:buBlip>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Faciliter l’insertion professionnelle des personnes en situation de Handicap</a:t>
            </a:r>
          </a:p>
          <a:p>
            <a:pPr marL="617538" marR="0" lvl="0" indent="-171450" algn="l" defTabSz="914400" rtl="0" eaLnBrk="1" fontAlgn="auto" latinLnBrk="0" hangingPunct="1">
              <a:lnSpc>
                <a:spcPct val="110000"/>
              </a:lnSpc>
              <a:spcBef>
                <a:spcPts val="0"/>
              </a:spcBef>
              <a:spcAft>
                <a:spcPts val="300"/>
              </a:spcAft>
              <a:buClrTx/>
              <a:buSzPct val="85000"/>
              <a:buFontTx/>
              <a:buBlip>
                <a:blip r:embed="rId4"/>
              </a:buBlip>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Accompagner nos entreprises dans le recrutement des personnes en situation de handicap.</a:t>
            </a:r>
          </a:p>
          <a:p>
            <a:pPr marL="446088" marR="0" lvl="0" algn="l" defTabSz="914400" rtl="0" eaLnBrk="1" fontAlgn="auto" latinLnBrk="0" hangingPunct="1">
              <a:lnSpc>
                <a:spcPct val="110000"/>
              </a:lnSpc>
              <a:spcBef>
                <a:spcPts val="0"/>
              </a:spcBef>
              <a:spcAft>
                <a:spcPts val="300"/>
              </a:spcAft>
              <a:buClrTx/>
              <a:buSzPct val="85000"/>
              <a:tabLst/>
              <a:defRPr/>
            </a:pPr>
            <a:endParaRPr lang="fr-FR" sz="1200" dirty="0">
              <a:solidFill>
                <a:srgbClr val="183D44"/>
              </a:solidFill>
              <a:latin typeface="Arial" panose="020B0604020202020204"/>
            </a:endParaRPr>
          </a:p>
          <a:p>
            <a:pPr marL="446088" marR="0" lvl="0" algn="l" defTabSz="914400" rtl="0" eaLnBrk="1" fontAlgn="auto" latinLnBrk="0" hangingPunct="1">
              <a:lnSpc>
                <a:spcPct val="110000"/>
              </a:lnSpc>
              <a:spcBef>
                <a:spcPts val="0"/>
              </a:spcBef>
              <a:spcAft>
                <a:spcPts val="300"/>
              </a:spcAft>
              <a:buClrTx/>
              <a:buSzPct val="85000"/>
              <a:tabLst/>
              <a:defRPr/>
            </a:pPr>
            <a:r>
              <a:rPr lang="fr-FR" sz="1200" b="1" dirty="0">
                <a:solidFill>
                  <a:srgbClr val="00A79B"/>
                </a:solidFill>
              </a:rPr>
              <a:t>Action de </a:t>
            </a:r>
            <a:r>
              <a:rPr lang="fr-FR" sz="1200" b="1" dirty="0">
                <a:solidFill>
                  <a:srgbClr val="00A79B"/>
                </a:solidFill>
                <a:cs typeface="Calibri" panose="020F0502020204030204" pitchFamily="34" charset="0"/>
              </a:rPr>
              <a:t>promotion des métiers</a:t>
            </a:r>
          </a:p>
          <a:p>
            <a:pPr marR="0" lvl="0" algn="just" defTabSz="914400" rtl="0" eaLnBrk="1" fontAlgn="auto" latinLnBrk="0" hangingPunct="1">
              <a:lnSpc>
                <a:spcPct val="100000"/>
              </a:lnSpc>
              <a:spcBef>
                <a:spcPts val="0"/>
              </a:spcBef>
              <a:spcAft>
                <a:spcPts val="0"/>
              </a:spcAft>
              <a:buClr>
                <a:srgbClr val="00A79B"/>
              </a:buClr>
              <a:buSzTx/>
              <a:tabLst/>
              <a:defRPr/>
            </a:pPr>
            <a:r>
              <a:rPr lang="fr-FR" sz="1200" dirty="0">
                <a:latin typeface="+mj-lt"/>
                <a:cs typeface="Calibri" panose="020F0502020204030204" pitchFamily="34" charset="0"/>
              </a:rPr>
              <a:t>En lien avec la Cap emploi et l’AFPA, une Intervention dans le cadre de l’action prépa compétences de l’AFPA est envisagée. L’action est déclinée spécifiquement pour les personnes en situation de Handicap. L’action démarre durant la SEEPH et s’étend sur 8 semaines. </a:t>
            </a:r>
          </a:p>
          <a:p>
            <a:pPr marL="446088" marR="0" lvl="0" indent="0" algn="l" defTabSz="914400" rtl="0" eaLnBrk="1" fontAlgn="auto" latinLnBrk="0" hangingPunct="1">
              <a:lnSpc>
                <a:spcPct val="110000"/>
              </a:lnSpc>
              <a:spcBef>
                <a:spcPts val="0"/>
              </a:spcBef>
              <a:spcAft>
                <a:spcPts val="300"/>
              </a:spcAft>
              <a:buClrTx/>
              <a:buSzTx/>
              <a:buFontTx/>
              <a:buNone/>
              <a:tabLst/>
              <a:defRPr/>
            </a:pPr>
            <a:r>
              <a:rPr kumimoji="0" lang="fr-FR" sz="1200" b="0" i="0" u="sng" strike="noStrike" kern="1200" cap="none" spc="0" normalizeH="0" baseline="0" noProof="0" dirty="0">
                <a:ln>
                  <a:noFill/>
                </a:ln>
                <a:solidFill>
                  <a:srgbClr val="183D44"/>
                </a:solidFill>
                <a:effectLst/>
                <a:uLnTx/>
                <a:uFillTx/>
                <a:latin typeface="Arial" panose="020B0604020202020204"/>
                <a:ea typeface="+mn-ea"/>
                <a:cs typeface="+mn-cs"/>
              </a:rPr>
              <a:t>Objectifs</a:t>
            </a: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 : </a:t>
            </a:r>
          </a:p>
          <a:p>
            <a:pPr marL="617538" marR="0" lvl="0" indent="-171450" algn="l" defTabSz="914400" rtl="0" eaLnBrk="1" fontAlgn="auto" latinLnBrk="0" hangingPunct="1">
              <a:lnSpc>
                <a:spcPct val="110000"/>
              </a:lnSpc>
              <a:spcBef>
                <a:spcPts val="0"/>
              </a:spcBef>
              <a:spcAft>
                <a:spcPts val="300"/>
              </a:spcAft>
              <a:buClrTx/>
              <a:buSzPct val="85000"/>
              <a:buFontTx/>
              <a:buBlip>
                <a:blip r:embed="rId4"/>
              </a:buBlip>
              <a:tabLst/>
              <a:defRPr/>
            </a:pPr>
            <a:r>
              <a:rPr lang="fr-FR" sz="1200" dirty="0">
                <a:solidFill>
                  <a:srgbClr val="183D44"/>
                </a:solidFill>
                <a:latin typeface="Arial" panose="020B0604020202020204"/>
              </a:rPr>
              <a:t>Sensibiliser les personnes aux métiers et secteurs et travailler sur les préjugés et représentations. </a:t>
            </a:r>
            <a:endPar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endParaRPr>
          </a:p>
          <a:p>
            <a:pPr marL="617538" marR="0" lvl="0" indent="-171450" algn="l" defTabSz="914400" rtl="0" eaLnBrk="1" fontAlgn="auto" latinLnBrk="0" hangingPunct="1">
              <a:lnSpc>
                <a:spcPct val="110000"/>
              </a:lnSpc>
              <a:spcBef>
                <a:spcPts val="0"/>
              </a:spcBef>
              <a:spcAft>
                <a:spcPts val="300"/>
              </a:spcAft>
              <a:buClrTx/>
              <a:buSzPct val="85000"/>
              <a:buFontTx/>
              <a:buBlip>
                <a:blip r:embed="rId4"/>
              </a:buBlip>
              <a:tabLst/>
              <a:defRPr/>
            </a:pPr>
            <a:r>
              <a:rPr lang="fr-FR" sz="1200" dirty="0">
                <a:solidFill>
                  <a:srgbClr val="183D44"/>
                </a:solidFill>
                <a:latin typeface="Arial" panose="020B0604020202020204"/>
              </a:rPr>
              <a:t>Faciliter le recrutement et/ou la mise en place d’action de formation</a:t>
            </a:r>
          </a:p>
          <a:p>
            <a:pPr marL="446088" marR="0" lvl="0" algn="l" defTabSz="914400" rtl="0" eaLnBrk="1" fontAlgn="auto" latinLnBrk="0" hangingPunct="1">
              <a:lnSpc>
                <a:spcPct val="110000"/>
              </a:lnSpc>
              <a:spcBef>
                <a:spcPts val="0"/>
              </a:spcBef>
              <a:spcAft>
                <a:spcPts val="300"/>
              </a:spcAft>
              <a:buClrTx/>
              <a:buSzPct val="85000"/>
              <a:tabLst/>
              <a:defRPr/>
            </a:pPr>
            <a:endParaRPr lang="fr-FR" sz="1200" dirty="0">
              <a:solidFill>
                <a:srgbClr val="183D44"/>
              </a:solidFill>
              <a:latin typeface="Arial" panose="020B0604020202020204"/>
            </a:endParaRPr>
          </a:p>
          <a:p>
            <a:pPr marL="446088">
              <a:lnSpc>
                <a:spcPct val="110000"/>
              </a:lnSpc>
              <a:spcAft>
                <a:spcPts val="300"/>
              </a:spcAft>
              <a:buSzPct val="85000"/>
              <a:defRPr/>
            </a:pPr>
            <a:r>
              <a:rPr lang="fr-FR" sz="1200" b="1" dirty="0">
                <a:solidFill>
                  <a:srgbClr val="00A79B"/>
                </a:solidFill>
              </a:rPr>
              <a:t>Autre :</a:t>
            </a:r>
            <a:r>
              <a:rPr lang="fr-FR" sz="1200" b="1" dirty="0">
                <a:solidFill>
                  <a:srgbClr val="00A79B"/>
                </a:solidFill>
                <a:latin typeface="Arial" panose="020B0604020202020204"/>
              </a:rPr>
              <a:t> </a:t>
            </a:r>
            <a:r>
              <a:rPr lang="fr-FR" sz="1200" dirty="0">
                <a:solidFill>
                  <a:srgbClr val="1C1C1C"/>
                </a:solidFill>
                <a:latin typeface="Calibri" panose="020F0502020204030204" pitchFamily="34" charset="0"/>
                <a:cs typeface="Calibri" panose="020F0502020204030204" pitchFamily="34" charset="0"/>
              </a:rPr>
              <a:t>Action de formation secteur logistique : Fin 2021/Début 2022, </a:t>
            </a:r>
            <a:r>
              <a:rPr lang="fr-FR" sz="1200" i="1" dirty="0">
                <a:solidFill>
                  <a:srgbClr val="1C1C1C"/>
                </a:solidFill>
                <a:latin typeface="Calibri" panose="020F0502020204030204" pitchFamily="34" charset="0"/>
                <a:cs typeface="Calibri" panose="020F0502020204030204" pitchFamily="34" charset="0"/>
              </a:rPr>
              <a:t>Terres d’emploi / Insertion par les sport spécifique personnes en situation de Handicap, bassin de Strasbourg ( en réflexion)</a:t>
            </a:r>
          </a:p>
          <a:p>
            <a:pPr marL="446088" marR="0" lvl="0" algn="l" defTabSz="914400" rtl="0" eaLnBrk="1" fontAlgn="auto" latinLnBrk="0" hangingPunct="1">
              <a:lnSpc>
                <a:spcPct val="110000"/>
              </a:lnSpc>
              <a:spcBef>
                <a:spcPts val="0"/>
              </a:spcBef>
              <a:spcAft>
                <a:spcPts val="300"/>
              </a:spcAft>
              <a:buClrTx/>
              <a:buSzPct val="85000"/>
              <a:tabLst/>
              <a:defRPr/>
            </a:pPr>
            <a:endPar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endParaRPr>
          </a:p>
        </p:txBody>
      </p:sp>
      <p:sp>
        <p:nvSpPr>
          <p:cNvPr id="15" name="Titre 1">
            <a:extLst>
              <a:ext uri="{FF2B5EF4-FFF2-40B4-BE49-F238E27FC236}">
                <a16:creationId xmlns:a16="http://schemas.microsoft.com/office/drawing/2014/main" xmlns="" id="{D8B71871-67D5-4452-AB9C-C839B1F9F830}"/>
              </a:ext>
            </a:extLst>
          </p:cNvPr>
          <p:cNvSpPr txBox="1">
            <a:spLocks/>
          </p:cNvSpPr>
          <p:nvPr/>
        </p:nvSpPr>
        <p:spPr>
          <a:xfrm>
            <a:off x="241266" y="269385"/>
            <a:ext cx="9475302" cy="1692794"/>
          </a:xfrm>
          <a:prstGeom prst="rect">
            <a:avLst/>
          </a:prstGeom>
        </p:spPr>
        <p:txBody>
          <a:bodyPr vert="horz" lIns="91440" tIns="45720" rIns="91440" bIns="45720" rtlCol="0" anchor="ctr" anchorCtr="0">
            <a:normAutofit fontScale="90000" lnSpcReduction="10000"/>
          </a:bodyPr>
          <a:lstStyle>
            <a:lvl1pPr algn="ctr" defTabSz="914400" rtl="0" eaLnBrk="1" latinLnBrk="0" hangingPunct="1">
              <a:lnSpc>
                <a:spcPct val="90000"/>
              </a:lnSpc>
              <a:spcBef>
                <a:spcPct val="0"/>
              </a:spcBef>
              <a:buNone/>
              <a:defRPr sz="4000" kern="1200">
                <a:solidFill>
                  <a:schemeClr val="tx1"/>
                </a:solidFill>
                <a:latin typeface="+mj-lt"/>
                <a:ea typeface="+mj-ea"/>
                <a:cs typeface="+mj-cs"/>
              </a:defRPr>
            </a:lvl1pPr>
          </a:lstStyle>
          <a:p>
            <a:pPr>
              <a:lnSpc>
                <a:spcPct val="100000"/>
              </a:lnSpc>
              <a:spcBef>
                <a:spcPts val="0"/>
              </a:spcBef>
              <a:buClr>
                <a:srgbClr val="00A79B"/>
              </a:buClr>
              <a:defRPr/>
            </a:pPr>
            <a:r>
              <a:rPr lang="en-US" sz="2400" dirty="0" err="1">
                <a:solidFill>
                  <a:srgbClr val="007D74"/>
                </a:solidFill>
              </a:rPr>
              <a:t>Déploiement</a:t>
            </a:r>
            <a:r>
              <a:rPr lang="en-US" sz="2400" dirty="0">
                <a:solidFill>
                  <a:srgbClr val="007D74"/>
                </a:solidFill>
              </a:rPr>
              <a:t> </a:t>
            </a:r>
            <a:r>
              <a:rPr lang="en-US" sz="2400" dirty="0" err="1">
                <a:solidFill>
                  <a:srgbClr val="007D74"/>
                </a:solidFill>
              </a:rPr>
              <a:t>régional</a:t>
            </a:r>
            <a:r>
              <a:rPr lang="en-US" sz="2400" dirty="0">
                <a:solidFill>
                  <a:srgbClr val="007D74"/>
                </a:solidFill>
              </a:rPr>
              <a:t> </a:t>
            </a:r>
            <a:br>
              <a:rPr lang="en-US" sz="2400" dirty="0">
                <a:solidFill>
                  <a:srgbClr val="007D74"/>
                </a:solidFill>
              </a:rPr>
            </a:br>
            <a:r>
              <a:rPr lang="en-US" sz="2400" dirty="0" err="1">
                <a:solidFill>
                  <a:srgbClr val="007D74"/>
                </a:solidFill>
              </a:rPr>
              <a:t>Novembre</a:t>
            </a:r>
            <a:r>
              <a:rPr lang="en-US" sz="2400" dirty="0">
                <a:solidFill>
                  <a:srgbClr val="007D74"/>
                </a:solidFill>
              </a:rPr>
              <a:t> 2021</a:t>
            </a:r>
            <a:r>
              <a:rPr lang="en-US" sz="2800" dirty="0"/>
              <a:t/>
            </a:r>
            <a:br>
              <a:rPr lang="en-US" sz="2800" dirty="0"/>
            </a:br>
            <a:r>
              <a:rPr lang="fr-FR" sz="1300" b="1" dirty="0">
                <a:solidFill>
                  <a:srgbClr val="1C1C1C"/>
                </a:solidFill>
                <a:latin typeface="Calibri" panose="020F0502020204030204" pitchFamily="34" charset="0"/>
                <a:ea typeface="+mn-ea"/>
                <a:cs typeface="Calibri" panose="020F0502020204030204" pitchFamily="34" charset="0"/>
              </a:rPr>
              <a:t>Coordinatrice Régionale AKTO : Claudia CASTIGLIONE / DR Agefiph : Christine THERMINOT</a:t>
            </a:r>
            <a:br>
              <a:rPr lang="fr-FR" sz="1300" b="1" dirty="0">
                <a:solidFill>
                  <a:srgbClr val="1C1C1C"/>
                </a:solidFill>
                <a:latin typeface="Calibri" panose="020F0502020204030204" pitchFamily="34" charset="0"/>
                <a:ea typeface="+mn-ea"/>
                <a:cs typeface="Calibri" panose="020F0502020204030204" pitchFamily="34" charset="0"/>
              </a:rPr>
            </a:br>
            <a:r>
              <a:rPr lang="fr-FR" sz="1100" i="1" dirty="0">
                <a:solidFill>
                  <a:srgbClr val="1C1C1C"/>
                </a:solidFill>
                <a:latin typeface="Calibri" panose="020F0502020204030204" pitchFamily="34" charset="0"/>
                <a:ea typeface="+mn-ea"/>
                <a:cs typeface="Calibri" panose="020F0502020204030204" pitchFamily="34" charset="0"/>
              </a:rPr>
              <a:t/>
            </a:r>
            <a:br>
              <a:rPr lang="fr-FR" sz="1100" i="1" dirty="0">
                <a:solidFill>
                  <a:srgbClr val="1C1C1C"/>
                </a:solidFill>
                <a:latin typeface="Calibri" panose="020F0502020204030204" pitchFamily="34" charset="0"/>
                <a:ea typeface="+mn-ea"/>
                <a:cs typeface="Calibri" panose="020F0502020204030204" pitchFamily="34" charset="0"/>
              </a:rPr>
            </a:br>
            <a:r>
              <a:rPr lang="fr-FR" sz="2800" i="1" dirty="0">
                <a:solidFill>
                  <a:srgbClr val="1C1C1C"/>
                </a:solidFill>
                <a:latin typeface="Calibri" panose="020F0502020204030204" pitchFamily="34" charset="0"/>
                <a:cs typeface="Calibri" panose="020F0502020204030204" pitchFamily="34" charset="0"/>
              </a:rPr>
              <a:t/>
            </a:r>
            <a:br>
              <a:rPr lang="fr-FR" sz="2800" i="1" dirty="0">
                <a:solidFill>
                  <a:srgbClr val="1C1C1C"/>
                </a:solidFill>
                <a:latin typeface="Calibri" panose="020F0502020204030204" pitchFamily="34" charset="0"/>
                <a:cs typeface="Calibri" panose="020F0502020204030204" pitchFamily="34" charset="0"/>
              </a:rPr>
            </a:br>
            <a:endParaRPr lang="en-US" sz="2800" dirty="0"/>
          </a:p>
        </p:txBody>
      </p:sp>
      <p:pic>
        <p:nvPicPr>
          <p:cNvPr id="19" name="Image 18" descr="Une image contenant texte, différent, divers, plusieurs&#10;&#10;Description générée automatiquement">
            <a:extLst>
              <a:ext uri="{FF2B5EF4-FFF2-40B4-BE49-F238E27FC236}">
                <a16:creationId xmlns:a16="http://schemas.microsoft.com/office/drawing/2014/main" xmlns="" id="{2719B08C-C9A4-4A93-8C2E-30C5B4A47348}"/>
              </a:ext>
            </a:extLst>
          </p:cNvPr>
          <p:cNvPicPr>
            <a:picLocks noChangeAspect="1"/>
          </p:cNvPicPr>
          <p:nvPr/>
        </p:nvPicPr>
        <p:blipFill rotWithShape="1">
          <a:blip r:embed="rId5" cstate="print">
            <a:extLst>
              <a:ext uri="{28A0092B-C50C-407E-A947-70E740481C1C}">
                <a14:useLocalDpi xmlns:a14="http://schemas.microsoft.com/office/drawing/2010/main" xmlns="" val="0"/>
              </a:ext>
            </a:extLst>
          </a:blip>
          <a:srcRect l="2920" r="5025"/>
          <a:stretch/>
        </p:blipFill>
        <p:spPr>
          <a:xfrm>
            <a:off x="8344452" y="758635"/>
            <a:ext cx="3706801" cy="4026705"/>
          </a:xfrm>
          <a:custGeom>
            <a:avLst/>
            <a:gdLst/>
            <a:ahLst/>
            <a:cxnLst/>
            <a:rect l="l" t="t" r="r" b="b"/>
            <a:pathLst>
              <a:path w="6313150" h="6857997">
                <a:moveTo>
                  <a:pt x="65565" y="0"/>
                </a:moveTo>
                <a:lnTo>
                  <a:pt x="6313150" y="0"/>
                </a:lnTo>
                <a:lnTo>
                  <a:pt x="6313150" y="6857997"/>
                </a:lnTo>
                <a:lnTo>
                  <a:pt x="3293946" y="6857997"/>
                </a:lnTo>
                <a:lnTo>
                  <a:pt x="3235857" y="6823061"/>
                </a:lnTo>
                <a:cubicBezTo>
                  <a:pt x="1291240" y="5592803"/>
                  <a:pt x="0" y="3423096"/>
                  <a:pt x="0" y="951803"/>
                </a:cubicBezTo>
                <a:cubicBezTo>
                  <a:pt x="0" y="727140"/>
                  <a:pt x="10673" y="504970"/>
                  <a:pt x="31536" y="285771"/>
                </a:cubicBezTo>
                <a:close/>
              </a:path>
            </a:pathLst>
          </a:custGeom>
        </p:spPr>
      </p:pic>
    </p:spTree>
    <p:extLst>
      <p:ext uri="{BB962C8B-B14F-4D97-AF65-F5344CB8AC3E}">
        <p14:creationId xmlns:p14="http://schemas.microsoft.com/office/powerpoint/2010/main" xmlns="" val="4285013921"/>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24C7493C-F2F0-48BF-86F8-EE86902F7BCE}"/>
              </a:ext>
            </a:extLst>
          </p:cNvPr>
          <p:cNvSpPr>
            <a:spLocks noGrp="1"/>
          </p:cNvSpPr>
          <p:nvPr>
            <p:ph type="sldNum" sz="quarter" idx="12"/>
          </p:nvPr>
        </p:nvSpPr>
        <p:spPr/>
        <p:txBody>
          <a:bodyPr/>
          <a:lstStyle/>
          <a:p>
            <a:fld id="{6FC0D52B-8F1C-46D1-AD6E-09D0B9F6DDB5}" type="slidenum">
              <a:rPr lang="fr-FR" smtClean="0"/>
              <a:pPr/>
              <a:t>27</a:t>
            </a:fld>
            <a:endParaRPr lang="fr-FR" dirty="0"/>
          </a:p>
        </p:txBody>
      </p:sp>
      <p:sp>
        <p:nvSpPr>
          <p:cNvPr id="6" name="Espace réservé du contenu 2">
            <a:extLst>
              <a:ext uri="{FF2B5EF4-FFF2-40B4-BE49-F238E27FC236}">
                <a16:creationId xmlns:a16="http://schemas.microsoft.com/office/drawing/2014/main" xmlns="" id="{35D3DA73-F486-45E4-BE21-96425284BF48}"/>
              </a:ext>
            </a:extLst>
          </p:cNvPr>
          <p:cNvSpPr>
            <a:spLocks noGrp="1"/>
          </p:cNvSpPr>
          <p:nvPr>
            <p:ph idx="1"/>
          </p:nvPr>
        </p:nvSpPr>
        <p:spPr>
          <a:xfrm>
            <a:off x="663413" y="2079625"/>
            <a:ext cx="6338101" cy="4240213"/>
          </a:xfrm>
        </p:spPr>
        <p:txBody>
          <a:bodyPr>
            <a:noAutofit/>
          </a:bodyPr>
          <a:lstStyle/>
          <a:p>
            <a:pPr marL="285750" indent="-285750" algn="just">
              <a:spcBef>
                <a:spcPts val="0"/>
              </a:spcBef>
              <a:spcAft>
                <a:spcPts val="300"/>
              </a:spcAft>
              <a:buClr>
                <a:schemeClr val="bg2"/>
              </a:buClr>
              <a:buSzPct val="100000"/>
              <a:buBlip>
                <a:blip r:embed="rId2"/>
              </a:buBlip>
            </a:pPr>
            <a:r>
              <a:rPr lang="fr-FR" sz="1600" dirty="0">
                <a:solidFill>
                  <a:schemeClr val="accent6">
                    <a:lumMod val="75000"/>
                  </a:schemeClr>
                </a:solidFill>
              </a:rPr>
              <a:t>Charleville-Mézières (08)</a:t>
            </a:r>
          </a:p>
          <a:p>
            <a:pPr marL="446088" indent="-177800" algn="just">
              <a:lnSpc>
                <a:spcPct val="110000"/>
              </a:lnSpc>
              <a:spcBef>
                <a:spcPts val="0"/>
              </a:spcBef>
              <a:spcAft>
                <a:spcPts val="300"/>
              </a:spcAft>
              <a:buClr>
                <a:schemeClr val="bg2"/>
              </a:buClr>
              <a:buSzPct val="150000"/>
              <a:buFont typeface="Wingdings" panose="05000000000000000000" pitchFamily="2" charset="2"/>
              <a:buChar char="§"/>
            </a:pPr>
            <a:r>
              <a:rPr lang="fr-FR" b="0" spc="0" dirty="0">
                <a:solidFill>
                  <a:srgbClr val="183D44"/>
                </a:solidFill>
              </a:rPr>
              <a:t>2 réunions avec le Cap emploi pour échanger sur des besoins des entreprises et initier une réflexion autour des projets à mettre </a:t>
            </a:r>
            <a:r>
              <a:rPr lang="fr-FR" b="0" spc="0" dirty="0">
                <a:solidFill>
                  <a:schemeClr val="tx2">
                    <a:lumMod val="75000"/>
                  </a:schemeClr>
                </a:solidFill>
              </a:rPr>
              <a:t>en place. </a:t>
            </a:r>
          </a:p>
          <a:p>
            <a:pPr marL="446088" indent="-177800" algn="just">
              <a:lnSpc>
                <a:spcPct val="110000"/>
              </a:lnSpc>
              <a:spcBef>
                <a:spcPts val="0"/>
              </a:spcBef>
              <a:spcAft>
                <a:spcPts val="300"/>
              </a:spcAft>
              <a:buClr>
                <a:schemeClr val="bg2"/>
              </a:buClr>
              <a:buSzPct val="150000"/>
              <a:buFont typeface="Wingdings" panose="05000000000000000000" pitchFamily="2" charset="2"/>
              <a:buChar char="§"/>
            </a:pPr>
            <a:r>
              <a:rPr lang="fr-FR" b="0" spc="0" dirty="0">
                <a:solidFill>
                  <a:schemeClr val="tx2">
                    <a:lumMod val="75000"/>
                  </a:schemeClr>
                </a:solidFill>
              </a:rPr>
              <a:t>1 réunion avec les entreprises de travail temporaire le 15/06/2021</a:t>
            </a:r>
          </a:p>
          <a:p>
            <a:pPr marL="446088" indent="-177800" algn="just">
              <a:lnSpc>
                <a:spcPct val="110000"/>
              </a:lnSpc>
              <a:spcBef>
                <a:spcPts val="0"/>
              </a:spcBef>
              <a:spcAft>
                <a:spcPts val="300"/>
              </a:spcAft>
              <a:buClr>
                <a:schemeClr val="bg2"/>
              </a:buClr>
              <a:buSzPct val="150000"/>
              <a:buFont typeface="Wingdings" panose="05000000000000000000" pitchFamily="2" charset="2"/>
              <a:buChar char="§"/>
            </a:pPr>
            <a:r>
              <a:rPr lang="fr-FR" b="0" spc="0" dirty="0">
                <a:solidFill>
                  <a:schemeClr val="tx2">
                    <a:lumMod val="75000"/>
                  </a:schemeClr>
                </a:solidFill>
              </a:rPr>
              <a:t>Mise en place d’une action </a:t>
            </a:r>
            <a:r>
              <a:rPr lang="fr-FR" b="0" spc="0" dirty="0">
                <a:solidFill>
                  <a:srgbClr val="00A79B"/>
                </a:solidFill>
              </a:rPr>
              <a:t>Rallye de l’intérim </a:t>
            </a:r>
            <a:r>
              <a:rPr lang="fr-FR" b="0" spc="0" dirty="0">
                <a:solidFill>
                  <a:schemeClr val="tx2"/>
                </a:solidFill>
              </a:rPr>
              <a:t>en</a:t>
            </a:r>
            <a:r>
              <a:rPr lang="fr-FR" b="0" spc="0" dirty="0">
                <a:solidFill>
                  <a:schemeClr val="tx2">
                    <a:lumMod val="75000"/>
                  </a:schemeClr>
                </a:solidFill>
              </a:rPr>
              <a:t> Septembre 2021 afin de faciliter la rencontre entre les agences et les personnes en situation de Handicap, de faciliter la mise en emploi et d’engager une réflexion sur les parcours complémentaires à construire. </a:t>
            </a:r>
          </a:p>
          <a:p>
            <a:pPr marL="630238" indent="-273050" algn="just">
              <a:lnSpc>
                <a:spcPct val="110000"/>
              </a:lnSpc>
              <a:spcBef>
                <a:spcPts val="0"/>
              </a:spcBef>
              <a:spcAft>
                <a:spcPts val="300"/>
              </a:spcAft>
              <a:buClr>
                <a:schemeClr val="bg2"/>
              </a:buClr>
              <a:buSzPct val="150000"/>
              <a:buFont typeface="Wingdings" panose="05000000000000000000" pitchFamily="2" charset="2"/>
              <a:buChar char="§"/>
            </a:pPr>
            <a:endParaRPr lang="fr-FR" sz="100" b="0" spc="0" dirty="0">
              <a:solidFill>
                <a:schemeClr val="tx2">
                  <a:lumMod val="75000"/>
                </a:schemeClr>
              </a:solidFill>
            </a:endParaRPr>
          </a:p>
          <a:p>
            <a:pPr marL="446088" algn="just">
              <a:lnSpc>
                <a:spcPct val="110000"/>
              </a:lnSpc>
              <a:spcBef>
                <a:spcPts val="0"/>
              </a:spcBef>
              <a:spcAft>
                <a:spcPts val="300"/>
              </a:spcAft>
              <a:buClr>
                <a:schemeClr val="bg2"/>
              </a:buClr>
              <a:buSzPct val="150000"/>
            </a:pPr>
            <a:r>
              <a:rPr lang="fr-FR" b="0" spc="0" dirty="0">
                <a:solidFill>
                  <a:schemeClr val="tx2">
                    <a:lumMod val="75000"/>
                  </a:schemeClr>
                </a:solidFill>
              </a:rPr>
              <a:t>L’action s’est déroulée en plusieurs phases : </a:t>
            </a:r>
          </a:p>
          <a:p>
            <a:pPr marL="617538" indent="-171450">
              <a:lnSpc>
                <a:spcPct val="110000"/>
              </a:lnSpc>
              <a:spcBef>
                <a:spcPts val="0"/>
              </a:spcBef>
              <a:spcAft>
                <a:spcPts val="300"/>
              </a:spcAft>
              <a:buClr>
                <a:schemeClr val="bg2"/>
              </a:buClr>
              <a:buSzPct val="85000"/>
              <a:buBlip>
                <a:blip r:embed="rId3"/>
              </a:buBlip>
            </a:pPr>
            <a:r>
              <a:rPr lang="fr-FR" b="0" spc="0" dirty="0">
                <a:solidFill>
                  <a:schemeClr val="tx2">
                    <a:lumMod val="75000"/>
                  </a:schemeClr>
                </a:solidFill>
              </a:rPr>
              <a:t>1 journée de préparation du public animée par AKTO. Les candidats ont été pré sectionnées en fonction des besoins en recrutement identifiés auprès des entreprises ;</a:t>
            </a:r>
          </a:p>
          <a:p>
            <a:pPr marL="617538" indent="-171450">
              <a:lnSpc>
                <a:spcPct val="110000"/>
              </a:lnSpc>
              <a:spcBef>
                <a:spcPts val="0"/>
              </a:spcBef>
              <a:spcAft>
                <a:spcPts val="300"/>
              </a:spcAft>
              <a:buClr>
                <a:schemeClr val="bg2"/>
              </a:buClr>
              <a:buSzPct val="85000"/>
              <a:buBlip>
                <a:blip r:embed="rId3"/>
              </a:buBlip>
            </a:pPr>
            <a:r>
              <a:rPr lang="fr-FR" b="0" spc="0" dirty="0">
                <a:solidFill>
                  <a:schemeClr val="tx2">
                    <a:lumMod val="75000"/>
                  </a:schemeClr>
                </a:solidFill>
              </a:rPr>
              <a:t>1 journée de rencontre candidat et entreprises ;</a:t>
            </a:r>
          </a:p>
          <a:p>
            <a:pPr marL="617538" indent="-171450">
              <a:lnSpc>
                <a:spcPct val="110000"/>
              </a:lnSpc>
              <a:spcBef>
                <a:spcPts val="0"/>
              </a:spcBef>
              <a:spcAft>
                <a:spcPts val="300"/>
              </a:spcAft>
              <a:buClr>
                <a:schemeClr val="bg2"/>
              </a:buClr>
              <a:buSzPct val="85000"/>
              <a:buBlip>
                <a:blip r:embed="rId3"/>
              </a:buBlip>
            </a:pPr>
            <a:r>
              <a:rPr lang="fr-FR" b="0" spc="0" dirty="0">
                <a:solidFill>
                  <a:schemeClr val="tx2">
                    <a:lumMod val="75000"/>
                  </a:schemeClr>
                </a:solidFill>
              </a:rPr>
              <a:t>1 temps de débriefing. </a:t>
            </a:r>
          </a:p>
          <a:p>
            <a:pPr marL="642938" indent="-285750" algn="just">
              <a:lnSpc>
                <a:spcPct val="110000"/>
              </a:lnSpc>
              <a:spcBef>
                <a:spcPts val="0"/>
              </a:spcBef>
              <a:spcAft>
                <a:spcPts val="300"/>
              </a:spcAft>
              <a:buClr>
                <a:schemeClr val="bg2"/>
              </a:buClr>
              <a:buSzPct val="150000"/>
              <a:buFontTx/>
              <a:buChar char="-"/>
            </a:pPr>
            <a:endParaRPr lang="fr-FR" sz="900" b="0" spc="0" dirty="0">
              <a:solidFill>
                <a:schemeClr val="tx1"/>
              </a:solidFill>
            </a:endParaRPr>
          </a:p>
          <a:p>
            <a:pPr marR="0" lvl="0" algn="ctr" defTabSz="914400" rtl="0" eaLnBrk="1" fontAlgn="auto" latinLnBrk="0" hangingPunct="1">
              <a:lnSpc>
                <a:spcPct val="110000"/>
              </a:lnSpc>
              <a:spcBef>
                <a:spcPts val="0"/>
              </a:spcBef>
              <a:spcAft>
                <a:spcPts val="300"/>
              </a:spcAft>
              <a:buClr>
                <a:srgbClr val="00A79B"/>
              </a:buClr>
              <a:buSzTx/>
              <a:tabLst/>
              <a:defRPr/>
            </a:pPr>
            <a:r>
              <a:rPr lang="fr-FR" spc="0" dirty="0">
                <a:solidFill>
                  <a:schemeClr val="bg2">
                    <a:lumMod val="75000"/>
                  </a:schemeClr>
                </a:solidFill>
                <a:cs typeface="Calibri" panose="020F0502020204030204" pitchFamily="34" charset="0"/>
              </a:rPr>
              <a:t>7 personnes en situation de Handicap </a:t>
            </a:r>
          </a:p>
          <a:p>
            <a:pPr marR="0" lvl="0" algn="ctr" defTabSz="914400" rtl="0" eaLnBrk="1" fontAlgn="auto" latinLnBrk="0" hangingPunct="1">
              <a:lnSpc>
                <a:spcPct val="110000"/>
              </a:lnSpc>
              <a:spcBef>
                <a:spcPts val="0"/>
              </a:spcBef>
              <a:spcAft>
                <a:spcPts val="300"/>
              </a:spcAft>
              <a:buClr>
                <a:srgbClr val="00A79B"/>
              </a:buClr>
              <a:buSzTx/>
              <a:tabLst/>
              <a:defRPr/>
            </a:pPr>
            <a:r>
              <a:rPr lang="fr-FR" spc="0" dirty="0">
                <a:solidFill>
                  <a:schemeClr val="bg2">
                    <a:lumMod val="75000"/>
                  </a:schemeClr>
                </a:solidFill>
                <a:cs typeface="Calibri" panose="020F0502020204030204" pitchFamily="34" charset="0"/>
              </a:rPr>
              <a:t>ont été sollicités/mobilisés par le Cap emploi </a:t>
            </a:r>
          </a:p>
          <a:p>
            <a:pPr marR="0" lvl="0" algn="ctr" defTabSz="914400" rtl="0" eaLnBrk="1" fontAlgn="auto" latinLnBrk="0" hangingPunct="1">
              <a:lnSpc>
                <a:spcPct val="110000"/>
              </a:lnSpc>
              <a:spcBef>
                <a:spcPts val="0"/>
              </a:spcBef>
              <a:spcAft>
                <a:spcPts val="300"/>
              </a:spcAft>
              <a:buClr>
                <a:srgbClr val="00A79B"/>
              </a:buClr>
              <a:buSzTx/>
              <a:tabLst/>
              <a:defRPr/>
            </a:pPr>
            <a:r>
              <a:rPr lang="fr-FR" spc="0" dirty="0">
                <a:solidFill>
                  <a:schemeClr val="bg2">
                    <a:lumMod val="75000"/>
                  </a:schemeClr>
                </a:solidFill>
                <a:cs typeface="Calibri" panose="020F0502020204030204" pitchFamily="34" charset="0"/>
              </a:rPr>
              <a:t>et 4 ont participé à l’action.</a:t>
            </a:r>
          </a:p>
          <a:p>
            <a:pPr marR="0" lvl="0" algn="ctr" defTabSz="914400" rtl="0" eaLnBrk="1" fontAlgn="auto" latinLnBrk="0" hangingPunct="1">
              <a:lnSpc>
                <a:spcPct val="110000"/>
              </a:lnSpc>
              <a:spcBef>
                <a:spcPts val="0"/>
              </a:spcBef>
              <a:spcAft>
                <a:spcPts val="300"/>
              </a:spcAft>
              <a:buClr>
                <a:srgbClr val="00A79B"/>
              </a:buClr>
              <a:buSzTx/>
              <a:tabLst/>
              <a:defRPr/>
            </a:pPr>
            <a:endParaRPr lang="fr-FR" sz="300" spc="0" dirty="0">
              <a:cs typeface="Calibri" panose="020F0502020204030204" pitchFamily="34" charset="0"/>
            </a:endParaRPr>
          </a:p>
          <a:p>
            <a:pPr marR="0" lvl="0" algn="ctr" defTabSz="914400" rtl="0" eaLnBrk="1" fontAlgn="auto" latinLnBrk="0" hangingPunct="1">
              <a:lnSpc>
                <a:spcPct val="110000"/>
              </a:lnSpc>
              <a:spcBef>
                <a:spcPts val="0"/>
              </a:spcBef>
              <a:spcAft>
                <a:spcPts val="300"/>
              </a:spcAft>
              <a:buClr>
                <a:srgbClr val="00A79B"/>
              </a:buClr>
              <a:buSzTx/>
              <a:tabLst/>
              <a:defRPr/>
            </a:pPr>
            <a:r>
              <a:rPr lang="fr-FR" spc="0" dirty="0">
                <a:cs typeface="Calibri" panose="020F0502020204030204" pitchFamily="34" charset="0"/>
              </a:rPr>
              <a:t>3 ETT </a:t>
            </a:r>
            <a:r>
              <a:rPr lang="fr-FR" spc="0" dirty="0">
                <a:solidFill>
                  <a:schemeClr val="bg2">
                    <a:lumMod val="75000"/>
                  </a:schemeClr>
                </a:solidFill>
                <a:cs typeface="Calibri" panose="020F0502020204030204" pitchFamily="34" charset="0"/>
              </a:rPr>
              <a:t>se sont engagées au sein de l’action.</a:t>
            </a:r>
          </a:p>
          <a:p>
            <a:pPr marR="0" lvl="0" algn="ctr" defTabSz="914400" rtl="0" eaLnBrk="1" fontAlgn="auto" latinLnBrk="0" hangingPunct="1">
              <a:lnSpc>
                <a:spcPct val="110000"/>
              </a:lnSpc>
              <a:spcBef>
                <a:spcPts val="0"/>
              </a:spcBef>
              <a:spcAft>
                <a:spcPts val="300"/>
              </a:spcAft>
              <a:buClr>
                <a:srgbClr val="00A79B"/>
              </a:buClr>
              <a:buSzTx/>
              <a:tabLst/>
              <a:defRPr/>
            </a:pPr>
            <a:endParaRPr lang="fr-FR" spc="0" dirty="0">
              <a:solidFill>
                <a:schemeClr val="bg2">
                  <a:lumMod val="75000"/>
                </a:schemeClr>
              </a:solidFill>
              <a:cs typeface="Calibri" panose="020F0502020204030204" pitchFamily="34" charset="0"/>
            </a:endParaRPr>
          </a:p>
          <a:p>
            <a:pPr marR="0" lvl="0" algn="just" defTabSz="914400" rtl="0" eaLnBrk="1" fontAlgn="auto" latinLnBrk="0" hangingPunct="1">
              <a:lnSpc>
                <a:spcPct val="100000"/>
              </a:lnSpc>
              <a:spcBef>
                <a:spcPts val="0"/>
              </a:spcBef>
              <a:spcAft>
                <a:spcPts val="300"/>
              </a:spcAft>
              <a:buClr>
                <a:srgbClr val="00A79B"/>
              </a:buClr>
              <a:buSzTx/>
              <a:buFontTx/>
              <a:buChar char="-"/>
              <a:tabLst/>
              <a:defRPr/>
            </a:pPr>
            <a:endParaRPr lang="fr-FR" sz="1000" spc="0" dirty="0">
              <a:solidFill>
                <a:srgbClr val="1C1C1C"/>
              </a:solidFill>
              <a:cs typeface="Calibri" panose="020F0502020204030204" pitchFamily="34" charset="0"/>
            </a:endParaRPr>
          </a:p>
          <a:p>
            <a:pPr marL="0" marR="0" lvl="0" indent="0" algn="just" defTabSz="914400" rtl="0" eaLnBrk="1" fontAlgn="auto" latinLnBrk="0" hangingPunct="1">
              <a:lnSpc>
                <a:spcPct val="100000"/>
              </a:lnSpc>
              <a:spcBef>
                <a:spcPts val="0"/>
              </a:spcBef>
              <a:spcAft>
                <a:spcPts val="300"/>
              </a:spcAft>
              <a:buClr>
                <a:srgbClr val="00A79B"/>
              </a:buClr>
              <a:buSzTx/>
              <a:buNone/>
              <a:tabLst/>
              <a:defRPr/>
            </a:pPr>
            <a:r>
              <a:rPr lang="fr-FR" sz="1000" b="0" spc="0" dirty="0">
                <a:solidFill>
                  <a:srgbClr val="183D44"/>
                </a:solidFill>
              </a:rPr>
              <a:t> </a:t>
            </a:r>
          </a:p>
          <a:p>
            <a:pPr algn="just">
              <a:spcBef>
                <a:spcPts val="0"/>
              </a:spcBef>
              <a:spcAft>
                <a:spcPts val="300"/>
              </a:spcAft>
              <a:buClr>
                <a:schemeClr val="bg2"/>
              </a:buClr>
              <a:buSzPct val="100000"/>
            </a:pPr>
            <a:r>
              <a:rPr lang="fr-FR" sz="700" spc="0" dirty="0">
                <a:solidFill>
                  <a:srgbClr val="36C3A8"/>
                </a:solidFill>
              </a:rPr>
              <a:t>e</a:t>
            </a:r>
          </a:p>
        </p:txBody>
      </p:sp>
      <p:sp>
        <p:nvSpPr>
          <p:cNvPr id="7" name="ZoneTexte 6">
            <a:extLst>
              <a:ext uri="{FF2B5EF4-FFF2-40B4-BE49-F238E27FC236}">
                <a16:creationId xmlns:a16="http://schemas.microsoft.com/office/drawing/2014/main" xmlns="" id="{639B6E3F-BFA7-44D0-A466-61CD2F04CEDC}"/>
              </a:ext>
            </a:extLst>
          </p:cNvPr>
          <p:cNvSpPr txBox="1"/>
          <p:nvPr/>
        </p:nvSpPr>
        <p:spPr>
          <a:xfrm>
            <a:off x="8014273" y="1976316"/>
            <a:ext cx="3539641" cy="1797095"/>
          </a:xfrm>
          <a:prstGeom prst="rect">
            <a:avLst/>
          </a:prstGeom>
          <a:noFill/>
        </p:spPr>
        <p:txBody>
          <a:bodyPr wrap="square">
            <a:spAutoFit/>
          </a:bodyPr>
          <a:lstStyle/>
          <a:p>
            <a:pPr marL="285750" marR="0" lvl="0" indent="-285750" algn="just" defTabSz="914400" rtl="0" eaLnBrk="1" fontAlgn="auto" latinLnBrk="0" hangingPunct="1">
              <a:lnSpc>
                <a:spcPct val="90000"/>
              </a:lnSpc>
              <a:spcBef>
                <a:spcPts val="0"/>
              </a:spcBef>
              <a:spcAft>
                <a:spcPts val="300"/>
              </a:spcAft>
              <a:buClr>
                <a:srgbClr val="00A79B"/>
              </a:buClr>
              <a:buSzPct val="100000"/>
              <a:buFontTx/>
              <a:buBlip>
                <a:blip r:embed="rId2"/>
              </a:buBlip>
              <a:tabLst/>
              <a:defRPr/>
            </a:pPr>
            <a:r>
              <a:rPr kumimoji="0" lang="fr-FR" sz="1600" b="1" i="0" u="none" strike="noStrike" kern="1200" cap="none" spc="100" normalizeH="0" baseline="0" noProof="0" dirty="0">
                <a:ln>
                  <a:noFill/>
                </a:ln>
                <a:solidFill>
                  <a:srgbClr val="C93857">
                    <a:lumMod val="75000"/>
                  </a:srgbClr>
                </a:solidFill>
                <a:effectLst/>
                <a:uLnTx/>
                <a:uFillTx/>
                <a:latin typeface="Arial" panose="020B0604020202020204"/>
                <a:ea typeface="+mn-ea"/>
                <a:cs typeface="+mn-cs"/>
              </a:rPr>
              <a:t>Nancy (54)</a:t>
            </a:r>
          </a:p>
          <a:p>
            <a:pPr marL="446088" marR="0" lvl="0" indent="-177800" algn="just" defTabSz="914400" rtl="0" eaLnBrk="1" fontAlgn="auto" latinLnBrk="0" hangingPunct="1">
              <a:lnSpc>
                <a:spcPct val="110000"/>
              </a:lnSpc>
              <a:spcBef>
                <a:spcPts val="0"/>
              </a:spcBef>
              <a:spcAft>
                <a:spcPts val="300"/>
              </a:spcAft>
              <a:buClr>
                <a:srgbClr val="00A79B"/>
              </a:buClr>
              <a:buSzPct val="150000"/>
              <a:buFont typeface="Wingdings" panose="05000000000000000000" pitchFamily="2" charset="2"/>
              <a:buChar char="§"/>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Le projet sera décliné au dernier trimestre 2021. </a:t>
            </a:r>
          </a:p>
          <a:p>
            <a:pPr marL="446088" marR="0" lvl="0" indent="-177800" algn="just" defTabSz="914400" rtl="0" eaLnBrk="1" fontAlgn="auto" latinLnBrk="0" hangingPunct="1">
              <a:lnSpc>
                <a:spcPct val="110000"/>
              </a:lnSpc>
              <a:spcBef>
                <a:spcPts val="0"/>
              </a:spcBef>
              <a:spcAft>
                <a:spcPts val="300"/>
              </a:spcAft>
              <a:buClr>
                <a:srgbClr val="00A79B"/>
              </a:buClr>
              <a:buSzPct val="150000"/>
              <a:buFont typeface="Wingdings" panose="05000000000000000000" pitchFamily="2" charset="2"/>
              <a:buChar char="§"/>
              <a:tabLst/>
              <a:defRPr/>
            </a:pPr>
            <a:r>
              <a:rPr kumimoji="0" lang="fr-FR" sz="1200" b="0" i="0" u="none" strike="noStrike" kern="1200" cap="none" spc="0" normalizeH="0" baseline="0" noProof="0" dirty="0">
                <a:ln>
                  <a:noFill/>
                </a:ln>
                <a:solidFill>
                  <a:srgbClr val="183D44"/>
                </a:solidFill>
                <a:effectLst/>
                <a:uLnTx/>
                <a:uFillTx/>
                <a:latin typeface="Arial" panose="020B0604020202020204"/>
                <a:ea typeface="+mn-ea"/>
                <a:cs typeface="+mn-cs"/>
              </a:rPr>
              <a:t>Néanmoins, nous avons pu mettre en relation une entreprise (de la branche sécurité) avec le Cap emploi dans le cadre d’un souhait de recruter une personne en situation de Handicap.</a:t>
            </a:r>
          </a:p>
        </p:txBody>
      </p:sp>
      <p:sp>
        <p:nvSpPr>
          <p:cNvPr id="8" name="Arrondir un rectangle avec un coin diagonal 17">
            <a:extLst>
              <a:ext uri="{FF2B5EF4-FFF2-40B4-BE49-F238E27FC236}">
                <a16:creationId xmlns:a16="http://schemas.microsoft.com/office/drawing/2014/main" xmlns="" id="{A3CB9F35-2216-4ECF-850F-852995C99F47}"/>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rPr>
              <a:t>Grand Est</a:t>
            </a:r>
          </a:p>
        </p:txBody>
      </p:sp>
      <p:sp>
        <p:nvSpPr>
          <p:cNvPr id="9" name="Titre 1">
            <a:extLst>
              <a:ext uri="{FF2B5EF4-FFF2-40B4-BE49-F238E27FC236}">
                <a16:creationId xmlns:a16="http://schemas.microsoft.com/office/drawing/2014/main" xmlns="" id="{A3CEFD19-4364-46CB-B9B7-71D38FEA5C46}"/>
              </a:ext>
            </a:extLst>
          </p:cNvPr>
          <p:cNvSpPr txBox="1">
            <a:spLocks noGrp="1"/>
          </p:cNvSpPr>
          <p:nvPr>
            <p:ph type="title"/>
          </p:nvPr>
        </p:nvSpPr>
        <p:spPr>
          <a:xfrm>
            <a:off x="140747" y="679810"/>
            <a:ext cx="10726738" cy="890588"/>
          </a:xfrm>
          <a:prstGeom prst="rect">
            <a:avLst/>
          </a:prstGeom>
        </p:spPr>
        <p:txBody>
          <a:bodyPr vert="horz" lIns="91440" tIns="45720" rIns="91440" bIns="45720" rtlCol="0" anchor="ctr" anchorCtr="0">
            <a:normAutofit fontScale="90000"/>
          </a:bodyPr>
          <a:lstStyle>
            <a:lvl1pPr algn="ctr" defTabSz="914400" rtl="0" eaLnBrk="1" latinLnBrk="0" hangingPunct="1">
              <a:lnSpc>
                <a:spcPct val="90000"/>
              </a:lnSpc>
              <a:spcBef>
                <a:spcPct val="0"/>
              </a:spcBef>
              <a:buNone/>
              <a:defRPr sz="4000" kern="1200">
                <a:solidFill>
                  <a:schemeClr val="tx1"/>
                </a:solidFill>
                <a:latin typeface="+mj-lt"/>
                <a:ea typeface="+mj-ea"/>
                <a:cs typeface="+mj-cs"/>
              </a:defRPr>
            </a:lvl1pPr>
          </a:lstStyle>
          <a:p>
            <a:pPr>
              <a:lnSpc>
                <a:spcPct val="100000"/>
              </a:lnSpc>
              <a:spcBef>
                <a:spcPts val="0"/>
              </a:spcBef>
              <a:buClr>
                <a:srgbClr val="00A79B"/>
              </a:buClr>
              <a:defRPr/>
            </a:pPr>
            <a:r>
              <a:rPr lang="en-US" sz="2400" dirty="0" err="1">
                <a:solidFill>
                  <a:srgbClr val="007D74"/>
                </a:solidFill>
              </a:rPr>
              <a:t>Déploiement</a:t>
            </a:r>
            <a:r>
              <a:rPr lang="en-US" sz="2400" dirty="0">
                <a:solidFill>
                  <a:srgbClr val="007D74"/>
                </a:solidFill>
              </a:rPr>
              <a:t> </a:t>
            </a:r>
            <a:r>
              <a:rPr lang="en-US" sz="2400" dirty="0" err="1">
                <a:solidFill>
                  <a:srgbClr val="007D74"/>
                </a:solidFill>
              </a:rPr>
              <a:t>régional</a:t>
            </a:r>
            <a:r>
              <a:rPr lang="en-US" sz="2400" dirty="0">
                <a:solidFill>
                  <a:srgbClr val="007D74"/>
                </a:solidFill>
              </a:rPr>
              <a:t> </a:t>
            </a:r>
            <a:br>
              <a:rPr lang="en-US" sz="2400" dirty="0">
                <a:solidFill>
                  <a:srgbClr val="007D74"/>
                </a:solidFill>
              </a:rPr>
            </a:br>
            <a:r>
              <a:rPr lang="en-US" sz="2400" dirty="0" err="1">
                <a:solidFill>
                  <a:srgbClr val="007D74"/>
                </a:solidFill>
              </a:rPr>
              <a:t>Novembre</a:t>
            </a:r>
            <a:r>
              <a:rPr lang="en-US" sz="2400" dirty="0">
                <a:solidFill>
                  <a:srgbClr val="007D74"/>
                </a:solidFill>
              </a:rPr>
              <a:t> 2021</a:t>
            </a:r>
            <a:r>
              <a:rPr lang="en-US" sz="2800" dirty="0"/>
              <a:t/>
            </a:r>
            <a:br>
              <a:rPr lang="en-US" sz="2800" dirty="0"/>
            </a:br>
            <a:r>
              <a:rPr lang="fr-FR" sz="1300" b="1" dirty="0">
                <a:solidFill>
                  <a:srgbClr val="1C1C1C"/>
                </a:solidFill>
                <a:latin typeface="Calibri" panose="020F0502020204030204" pitchFamily="34" charset="0"/>
                <a:ea typeface="+mn-ea"/>
                <a:cs typeface="Calibri" panose="020F0502020204030204" pitchFamily="34" charset="0"/>
              </a:rPr>
              <a:t/>
            </a:r>
            <a:br>
              <a:rPr lang="fr-FR" sz="1300" b="1" dirty="0">
                <a:solidFill>
                  <a:srgbClr val="1C1C1C"/>
                </a:solidFill>
                <a:latin typeface="Calibri" panose="020F0502020204030204" pitchFamily="34" charset="0"/>
                <a:ea typeface="+mn-ea"/>
                <a:cs typeface="Calibri" panose="020F0502020204030204" pitchFamily="34" charset="0"/>
              </a:rPr>
            </a:br>
            <a:r>
              <a:rPr lang="fr-FR" sz="1100" i="1" dirty="0">
                <a:solidFill>
                  <a:srgbClr val="1C1C1C"/>
                </a:solidFill>
                <a:latin typeface="Calibri" panose="020F0502020204030204" pitchFamily="34" charset="0"/>
                <a:ea typeface="+mn-ea"/>
                <a:cs typeface="Calibri" panose="020F0502020204030204" pitchFamily="34" charset="0"/>
              </a:rPr>
              <a:t/>
            </a:r>
            <a:br>
              <a:rPr lang="fr-FR" sz="1100" i="1" dirty="0">
                <a:solidFill>
                  <a:srgbClr val="1C1C1C"/>
                </a:solidFill>
                <a:latin typeface="Calibri" panose="020F0502020204030204" pitchFamily="34" charset="0"/>
                <a:ea typeface="+mn-ea"/>
                <a:cs typeface="Calibri" panose="020F0502020204030204" pitchFamily="34" charset="0"/>
              </a:rPr>
            </a:br>
            <a:r>
              <a:rPr lang="fr-FR" sz="2800" i="1" dirty="0">
                <a:solidFill>
                  <a:srgbClr val="1C1C1C"/>
                </a:solidFill>
                <a:latin typeface="Calibri" panose="020F0502020204030204" pitchFamily="34" charset="0"/>
                <a:cs typeface="Calibri" panose="020F0502020204030204" pitchFamily="34" charset="0"/>
              </a:rPr>
              <a:t/>
            </a:r>
            <a:br>
              <a:rPr lang="fr-FR" sz="2800" i="1" dirty="0">
                <a:solidFill>
                  <a:srgbClr val="1C1C1C"/>
                </a:solidFill>
                <a:latin typeface="Calibri" panose="020F0502020204030204" pitchFamily="34" charset="0"/>
                <a:cs typeface="Calibri" panose="020F0502020204030204" pitchFamily="34" charset="0"/>
              </a:rPr>
            </a:br>
            <a:endParaRPr lang="en-US" sz="2800" dirty="0"/>
          </a:p>
        </p:txBody>
      </p:sp>
      <p:sp>
        <p:nvSpPr>
          <p:cNvPr id="10" name="ZoneTexte 9">
            <a:extLst>
              <a:ext uri="{FF2B5EF4-FFF2-40B4-BE49-F238E27FC236}">
                <a16:creationId xmlns:a16="http://schemas.microsoft.com/office/drawing/2014/main" xmlns="" id="{404DDEE0-9501-495B-8B69-5948411D343A}"/>
              </a:ext>
            </a:extLst>
          </p:cNvPr>
          <p:cNvSpPr txBox="1"/>
          <p:nvPr/>
        </p:nvSpPr>
        <p:spPr>
          <a:xfrm>
            <a:off x="8588963" y="4305938"/>
            <a:ext cx="1765610" cy="1638225"/>
          </a:xfrm>
          <a:prstGeom prst="rect">
            <a:avLst/>
          </a:prstGeom>
        </p:spPr>
        <p:style>
          <a:lnRef idx="1">
            <a:schemeClr val="accent1"/>
          </a:lnRef>
          <a:fillRef idx="2">
            <a:schemeClr val="accent1"/>
          </a:fillRef>
          <a:effectRef idx="1">
            <a:schemeClr val="accent1"/>
          </a:effectRef>
          <a:fontRef idx="minor">
            <a:schemeClr val="dk1"/>
          </a:fontRef>
        </p:style>
        <p:txBody>
          <a:bodyPr wrap="square"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00A79B">
                    <a:lumMod val="75000"/>
                  </a:srgbClr>
                </a:solidFill>
                <a:effectLst/>
                <a:uLnTx/>
                <a:uFillTx/>
                <a:latin typeface="Arial" panose="020B0604020202020204"/>
                <a:ea typeface="+mn-ea"/>
                <a:cs typeface="+mn-cs"/>
              </a:rPr>
              <a:t>1 COPIL Régional prévu le 1</a:t>
            </a:r>
            <a:r>
              <a:rPr kumimoji="0" lang="fr-FR" sz="1200" b="0" i="0" u="none" strike="noStrike" kern="1200" cap="none" spc="0" normalizeH="0" baseline="30000" noProof="0" dirty="0">
                <a:ln>
                  <a:noFill/>
                </a:ln>
                <a:solidFill>
                  <a:srgbClr val="00A79B">
                    <a:lumMod val="75000"/>
                  </a:srgbClr>
                </a:solidFill>
                <a:effectLst/>
                <a:uLnTx/>
                <a:uFillTx/>
                <a:latin typeface="Arial" panose="020B0604020202020204"/>
                <a:ea typeface="+mn-ea"/>
                <a:cs typeface="+mn-cs"/>
              </a:rPr>
              <a:t>er</a:t>
            </a:r>
            <a:r>
              <a:rPr kumimoji="0" lang="fr-FR" sz="1200" b="0" i="0" u="none" strike="noStrike" kern="1200" cap="none" spc="0" normalizeH="0" baseline="0" noProof="0" dirty="0">
                <a:ln>
                  <a:noFill/>
                </a:ln>
                <a:solidFill>
                  <a:srgbClr val="00A79B">
                    <a:lumMod val="75000"/>
                  </a:srgbClr>
                </a:solidFill>
                <a:effectLst/>
                <a:uLnTx/>
                <a:uFillTx/>
                <a:latin typeface="Arial" panose="020B0604020202020204"/>
                <a:ea typeface="+mn-ea"/>
                <a:cs typeface="+mn-cs"/>
              </a:rPr>
              <a:t> décembre 2021</a:t>
            </a:r>
          </a:p>
        </p:txBody>
      </p:sp>
    </p:spTree>
    <p:extLst>
      <p:ext uri="{BB962C8B-B14F-4D97-AF65-F5344CB8AC3E}">
        <p14:creationId xmlns:p14="http://schemas.microsoft.com/office/powerpoint/2010/main" xmlns="" val="33958631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C47216CE-0351-4B2D-B249-22BBB1671476}"/>
              </a:ext>
            </a:extLst>
          </p:cNvPr>
          <p:cNvSpPr>
            <a:spLocks noGrp="1"/>
          </p:cNvSpPr>
          <p:nvPr>
            <p:ph type="title"/>
          </p:nvPr>
        </p:nvSpPr>
        <p:spPr>
          <a:xfrm>
            <a:off x="720000" y="506208"/>
            <a:ext cx="10728000" cy="890661"/>
          </a:xfrm>
        </p:spPr>
        <p:txBody>
          <a:bodyPr>
            <a:normAutofit/>
          </a:bodyPr>
          <a:lstStyle/>
          <a:p>
            <a:r>
              <a:rPr lang="fr-FR" sz="3200" dirty="0">
                <a:solidFill>
                  <a:srgbClr val="007D74"/>
                </a:solidFill>
              </a:rPr>
              <a:t>Chiffres clés du partenariat</a:t>
            </a:r>
          </a:p>
        </p:txBody>
      </p:sp>
      <p:sp>
        <p:nvSpPr>
          <p:cNvPr id="3" name="Espace réservé du pied de page 2">
            <a:extLst>
              <a:ext uri="{FF2B5EF4-FFF2-40B4-BE49-F238E27FC236}">
                <a16:creationId xmlns:a16="http://schemas.microsoft.com/office/drawing/2014/main" xmlns="" id="{A873444B-82EB-4DF3-80D5-49531E41EEC9}"/>
              </a:ext>
            </a:extLst>
          </p:cNvPr>
          <p:cNvSpPr>
            <a:spLocks noGrp="1"/>
          </p:cNvSpPr>
          <p:nvPr>
            <p:ph type="ftr" sz="quarter" idx="11"/>
          </p:nvPr>
        </p:nvSpPr>
        <p:spPr>
          <a:xfrm>
            <a:off x="720000" y="6323968"/>
            <a:ext cx="81000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dirty="0">
                <a:solidFill>
                  <a:srgbClr val="1C1C1C">
                    <a:tint val="75000"/>
                  </a:srgbClr>
                </a:solidFill>
                <a:latin typeface="Arial" panose="020B0604020202020204"/>
              </a:rPr>
              <a:t>Normandie</a:t>
            </a:r>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5" name="Espace réservé du texte 4">
            <a:extLst>
              <a:ext uri="{FF2B5EF4-FFF2-40B4-BE49-F238E27FC236}">
                <a16:creationId xmlns:a16="http://schemas.microsoft.com/office/drawing/2014/main" xmlns="" id="{4A2B9CF1-C63F-4DE2-B642-B86441584AAB}"/>
              </a:ext>
            </a:extLst>
          </p:cNvPr>
          <p:cNvSpPr>
            <a:spLocks noGrp="1"/>
          </p:cNvSpPr>
          <p:nvPr>
            <p:ph type="body" sz="quarter" idx="13"/>
          </p:nvPr>
        </p:nvSpPr>
        <p:spPr>
          <a:xfrm>
            <a:off x="1317523" y="2142973"/>
            <a:ext cx="2480698" cy="1273175"/>
          </a:xfrm>
        </p:spPr>
        <p:txBody>
          <a:bodyPr/>
          <a:lstStyle/>
          <a:p>
            <a:r>
              <a:rPr lang="fr-FR" dirty="0"/>
              <a:t>17</a:t>
            </a:r>
          </a:p>
        </p:txBody>
      </p:sp>
      <p:sp>
        <p:nvSpPr>
          <p:cNvPr id="6" name="Espace réservé du texte 5">
            <a:extLst>
              <a:ext uri="{FF2B5EF4-FFF2-40B4-BE49-F238E27FC236}">
                <a16:creationId xmlns:a16="http://schemas.microsoft.com/office/drawing/2014/main" xmlns="" id="{4B706363-2AB4-45FA-A718-B432A1A3DC0B}"/>
              </a:ext>
            </a:extLst>
          </p:cNvPr>
          <p:cNvSpPr>
            <a:spLocks noGrp="1"/>
          </p:cNvSpPr>
          <p:nvPr>
            <p:ph type="body" sz="quarter" idx="14"/>
          </p:nvPr>
        </p:nvSpPr>
        <p:spPr>
          <a:xfrm>
            <a:off x="1390580" y="3852578"/>
            <a:ext cx="2714060" cy="2372753"/>
          </a:xfrm>
        </p:spPr>
        <p:txBody>
          <a:bodyPr>
            <a:normAutofit/>
          </a:bodyPr>
          <a:lstStyle/>
          <a:p>
            <a:r>
              <a:rPr lang="fr-FR" sz="1700" dirty="0"/>
              <a:t>entreprises mobilisées dans le cadre du projet Réussi TH</a:t>
            </a:r>
          </a:p>
          <a:p>
            <a:pPr marL="171450" indent="-171450" algn="l">
              <a:buFont typeface="Wingdings" panose="05000000000000000000" pitchFamily="2" charset="2"/>
              <a:buChar char="ü"/>
            </a:pPr>
            <a:r>
              <a:rPr lang="fr-FR" sz="1300" b="0" dirty="0">
                <a:solidFill>
                  <a:schemeClr val="tx1"/>
                </a:solidFill>
              </a:rPr>
              <a:t>7 entreprises ayant participé à l’action GOURM’HANDISES </a:t>
            </a:r>
          </a:p>
          <a:p>
            <a:pPr marL="171450" indent="-171450" algn="l">
              <a:buFont typeface="Wingdings" panose="05000000000000000000" pitchFamily="2" charset="2"/>
              <a:buChar char="ü"/>
            </a:pPr>
            <a:r>
              <a:rPr lang="fr-FR" sz="1300" b="0" dirty="0">
                <a:solidFill>
                  <a:schemeClr val="tx1"/>
                </a:solidFill>
              </a:rPr>
              <a:t>10 salariés d’entreprises ont participé à l’Atelier Escape Game </a:t>
            </a:r>
          </a:p>
        </p:txBody>
      </p:sp>
      <p:sp>
        <p:nvSpPr>
          <p:cNvPr id="17" name="Espace réservé du texte 16">
            <a:extLst>
              <a:ext uri="{FF2B5EF4-FFF2-40B4-BE49-F238E27FC236}">
                <a16:creationId xmlns:a16="http://schemas.microsoft.com/office/drawing/2014/main" xmlns="" id="{5150B0B5-93DA-4927-A5E5-75DAD9FDF42F}"/>
              </a:ext>
            </a:extLst>
          </p:cNvPr>
          <p:cNvSpPr>
            <a:spLocks noGrp="1"/>
          </p:cNvSpPr>
          <p:nvPr>
            <p:ph type="body" sz="quarter" idx="15"/>
          </p:nvPr>
        </p:nvSpPr>
        <p:spPr>
          <a:xfrm>
            <a:off x="4770000" y="2165659"/>
            <a:ext cx="2480698" cy="1273175"/>
          </a:xfrm>
        </p:spPr>
        <p:txBody>
          <a:bodyPr/>
          <a:lstStyle/>
          <a:p>
            <a:r>
              <a:rPr lang="fr-FR" dirty="0"/>
              <a:t>10</a:t>
            </a:r>
          </a:p>
        </p:txBody>
      </p:sp>
      <p:sp>
        <p:nvSpPr>
          <p:cNvPr id="18" name="Espace réservé du texte 17">
            <a:extLst>
              <a:ext uri="{FF2B5EF4-FFF2-40B4-BE49-F238E27FC236}">
                <a16:creationId xmlns:a16="http://schemas.microsoft.com/office/drawing/2014/main" xmlns="" id="{534E08D8-FF0A-49B1-9F75-584F011734CC}"/>
              </a:ext>
            </a:extLst>
          </p:cNvPr>
          <p:cNvSpPr>
            <a:spLocks noGrp="1"/>
          </p:cNvSpPr>
          <p:nvPr>
            <p:ph type="body" sz="quarter" idx="16"/>
          </p:nvPr>
        </p:nvSpPr>
        <p:spPr>
          <a:xfrm>
            <a:off x="4855651" y="3860469"/>
            <a:ext cx="2480698" cy="2604327"/>
          </a:xfrm>
        </p:spPr>
        <p:txBody>
          <a:bodyPr>
            <a:normAutofit/>
          </a:bodyPr>
          <a:lstStyle/>
          <a:p>
            <a:r>
              <a:rPr lang="fr-FR" dirty="0"/>
              <a:t>personnes en situation de Handicap ont participé à l’action GOURM’HANDISES</a:t>
            </a:r>
          </a:p>
          <a:p>
            <a:endParaRPr lang="fr-FR" sz="1200" b="0" dirty="0">
              <a:solidFill>
                <a:schemeClr val="tx1"/>
              </a:solidFill>
            </a:endParaRPr>
          </a:p>
          <a:p>
            <a:endParaRPr lang="fr-FR" sz="1200" b="0" dirty="0">
              <a:solidFill>
                <a:schemeClr val="tx1"/>
              </a:solidFill>
            </a:endParaRPr>
          </a:p>
        </p:txBody>
      </p:sp>
      <p:sp>
        <p:nvSpPr>
          <p:cNvPr id="31" name="Espace réservé du texte 30">
            <a:extLst>
              <a:ext uri="{FF2B5EF4-FFF2-40B4-BE49-F238E27FC236}">
                <a16:creationId xmlns:a16="http://schemas.microsoft.com/office/drawing/2014/main" xmlns="" id="{0FD7E51C-D674-44AA-AA70-6C2AF12D75CA}"/>
              </a:ext>
            </a:extLst>
          </p:cNvPr>
          <p:cNvSpPr>
            <a:spLocks noGrp="1"/>
          </p:cNvSpPr>
          <p:nvPr>
            <p:ph type="body" sz="quarter" idx="17"/>
          </p:nvPr>
        </p:nvSpPr>
        <p:spPr>
          <a:xfrm>
            <a:off x="8393779" y="2165658"/>
            <a:ext cx="2480698" cy="1273175"/>
          </a:xfrm>
        </p:spPr>
        <p:txBody>
          <a:bodyPr/>
          <a:lstStyle/>
          <a:p>
            <a:r>
              <a:rPr lang="fr-FR" dirty="0"/>
              <a:t>1</a:t>
            </a:r>
          </a:p>
        </p:txBody>
      </p:sp>
      <p:sp>
        <p:nvSpPr>
          <p:cNvPr id="32" name="Espace réservé du texte 31">
            <a:extLst>
              <a:ext uri="{FF2B5EF4-FFF2-40B4-BE49-F238E27FC236}">
                <a16:creationId xmlns:a16="http://schemas.microsoft.com/office/drawing/2014/main" xmlns="" id="{12F220DD-1577-4F67-A792-A89FE4E010E6}"/>
              </a:ext>
            </a:extLst>
          </p:cNvPr>
          <p:cNvSpPr>
            <a:spLocks noGrp="1"/>
          </p:cNvSpPr>
          <p:nvPr>
            <p:ph type="body" sz="quarter" idx="18"/>
          </p:nvPr>
        </p:nvSpPr>
        <p:spPr>
          <a:xfrm>
            <a:off x="8393779" y="3884811"/>
            <a:ext cx="2480698" cy="1970495"/>
          </a:xfrm>
        </p:spPr>
        <p:txBody>
          <a:bodyPr>
            <a:normAutofit/>
          </a:bodyPr>
          <a:lstStyle/>
          <a:p>
            <a:r>
              <a:rPr lang="fr-FR" dirty="0"/>
              <a:t>Action partenariale</a:t>
            </a:r>
          </a:p>
          <a:p>
            <a:pPr marL="171450" indent="-171450">
              <a:buFont typeface="Wingdings" panose="05000000000000000000" pitchFamily="2" charset="2"/>
              <a:buChar char="ü"/>
            </a:pPr>
            <a:r>
              <a:rPr lang="fr-FR" sz="1200" b="0" dirty="0">
                <a:solidFill>
                  <a:schemeClr val="tx1"/>
                </a:solidFill>
              </a:rPr>
              <a:t>Action GOURM’HANDISES</a:t>
            </a:r>
          </a:p>
          <a:p>
            <a:pPr marL="171450" indent="-171450">
              <a:buFont typeface="Wingdings" panose="05000000000000000000" pitchFamily="2" charset="2"/>
              <a:buChar char="ü"/>
            </a:pPr>
            <a:endParaRPr lang="fr-FR" sz="1200" b="0" dirty="0">
              <a:solidFill>
                <a:schemeClr val="tx1"/>
              </a:solidFill>
            </a:endParaRPr>
          </a:p>
          <a:p>
            <a:endParaRPr lang="fr-FR" sz="1400" b="0" dirty="0">
              <a:solidFill>
                <a:schemeClr val="tx1"/>
              </a:solidFill>
            </a:endParaRPr>
          </a:p>
          <a:p>
            <a:endParaRPr lang="fr-FR" dirty="0"/>
          </a:p>
          <a:p>
            <a:endParaRPr lang="fr-FR" dirty="0"/>
          </a:p>
        </p:txBody>
      </p:sp>
      <p:cxnSp>
        <p:nvCxnSpPr>
          <p:cNvPr id="21" name="Connecteur droit 20">
            <a:extLst>
              <a:ext uri="{FF2B5EF4-FFF2-40B4-BE49-F238E27FC236}">
                <a16:creationId xmlns:a16="http://schemas.microsoft.com/office/drawing/2014/main" xmlns="" id="{C200901E-915E-4647-B137-EB89EE2D9057}"/>
              </a:ext>
            </a:extLst>
          </p:cNvPr>
          <p:cNvCxnSpPr>
            <a:cxnSpLocks/>
          </p:cNvCxnSpPr>
          <p:nvPr/>
        </p:nvCxnSpPr>
        <p:spPr>
          <a:xfrm>
            <a:off x="2197872" y="3579379"/>
            <a:ext cx="720000" cy="0"/>
          </a:xfrm>
          <a:prstGeom prst="line">
            <a:avLst/>
          </a:prstGeom>
          <a:ln w="25400" cmpd="sng">
            <a:solidFill>
              <a:schemeClr val="accent6"/>
            </a:solidFill>
            <a:prstDash val="solid"/>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xmlns="" id="{5F4AB951-A476-4754-AE30-69E66CEEBCA3}"/>
              </a:ext>
            </a:extLst>
          </p:cNvPr>
          <p:cNvCxnSpPr>
            <a:cxnSpLocks/>
          </p:cNvCxnSpPr>
          <p:nvPr/>
        </p:nvCxnSpPr>
        <p:spPr>
          <a:xfrm>
            <a:off x="5736000" y="3579379"/>
            <a:ext cx="720000" cy="0"/>
          </a:xfrm>
          <a:prstGeom prst="line">
            <a:avLst/>
          </a:prstGeom>
          <a:ln w="25400" cmpd="sng">
            <a:solidFill>
              <a:srgbClr val="FF6707"/>
            </a:solidFill>
            <a:prstDash val="solid"/>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xmlns="" id="{21C4A40C-7A56-4A88-AB59-C5467EF1ABB7}"/>
              </a:ext>
            </a:extLst>
          </p:cNvPr>
          <p:cNvCxnSpPr>
            <a:cxnSpLocks/>
          </p:cNvCxnSpPr>
          <p:nvPr/>
        </p:nvCxnSpPr>
        <p:spPr>
          <a:xfrm>
            <a:off x="9274128" y="3579379"/>
            <a:ext cx="720000" cy="0"/>
          </a:xfrm>
          <a:prstGeom prst="line">
            <a:avLst/>
          </a:prstGeom>
          <a:ln w="25400" cmpd="sng">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15" name="Arrondir un rectangle avec un coin diagonal 17">
            <a:extLst>
              <a:ext uri="{FF2B5EF4-FFF2-40B4-BE49-F238E27FC236}">
                <a16:creationId xmlns:a16="http://schemas.microsoft.com/office/drawing/2014/main" xmlns="" id="{1E4935F8-244D-4CC8-ACC6-68F3B56E30DB}"/>
              </a:ext>
            </a:extLst>
          </p:cNvPr>
          <p:cNvSpPr/>
          <p:nvPr/>
        </p:nvSpPr>
        <p:spPr>
          <a:xfrm>
            <a:off x="9936453" y="86879"/>
            <a:ext cx="2114800" cy="671756"/>
          </a:xfrm>
          <a:prstGeom prst="round2DiagRect">
            <a:avLst>
              <a:gd name="adj1" fmla="val 36489"/>
              <a:gd name="adj2" fmla="val 0"/>
            </a:avLst>
          </a:prstGeom>
          <a:solidFill>
            <a:schemeClr val="bg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149492" rtl="0" eaLnBrk="1" fontAlgn="auto" latinLnBrk="0" hangingPunct="1">
              <a:lnSpc>
                <a:spcPct val="100000"/>
              </a:lnSpc>
              <a:spcBef>
                <a:spcPts val="0"/>
              </a:spcBef>
              <a:spcAft>
                <a:spcPts val="0"/>
              </a:spcAft>
              <a:buClrTx/>
              <a:buSzTx/>
              <a:buFontTx/>
              <a:buNone/>
              <a:tabLst/>
              <a:defRPr/>
            </a:pPr>
            <a:r>
              <a:rPr lang="fr-FR" sz="2263" b="1" noProof="0" dirty="0">
                <a:solidFill>
                  <a:prstClr val="white"/>
                </a:solidFill>
                <a:latin typeface="Franklin Gothic Book" panose="020B0503020102020204"/>
              </a:rPr>
              <a:t>Normandie</a:t>
            </a:r>
            <a:endParaRPr kumimoji="0" lang="fr-FR" sz="2263" b="1" i="0" u="none" strike="noStrike" kern="1200" cap="none" spc="0" normalizeH="0" baseline="0" noProof="0" dirty="0">
              <a:ln>
                <a:noFill/>
              </a:ln>
              <a:solidFill>
                <a:prstClr val="white"/>
              </a:solidFill>
              <a:effectLst/>
              <a:uLnTx/>
              <a:uFillTx/>
              <a:latin typeface="Franklin Gothic Book" panose="020B0503020102020204"/>
              <a:ea typeface="+mn-ea"/>
              <a:cs typeface="+mn-cs"/>
            </a:endParaRPr>
          </a:p>
        </p:txBody>
      </p:sp>
      <p:sp>
        <p:nvSpPr>
          <p:cNvPr id="14" name="Rectangle 13">
            <a:extLst>
              <a:ext uri="{FF2B5EF4-FFF2-40B4-BE49-F238E27FC236}">
                <a16:creationId xmlns:a16="http://schemas.microsoft.com/office/drawing/2014/main" xmlns="" id="{09B6E7C0-6AEC-46CC-96C2-F6A951B0D0EF}"/>
              </a:ext>
            </a:extLst>
          </p:cNvPr>
          <p:cNvSpPr/>
          <p:nvPr/>
        </p:nvSpPr>
        <p:spPr>
          <a:xfrm>
            <a:off x="1187866" y="5780825"/>
            <a:ext cx="3199919" cy="308812"/>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Franklin Gothic Book" panose="020B0503020102020204" pitchFamily="34" charset="0"/>
              </a:rPr>
              <a:t>Et</a:t>
            </a:r>
            <a:r>
              <a:rPr lang="fr-FR" sz="1200" b="1" dirty="0">
                <a:solidFill>
                  <a:schemeClr val="tx1"/>
                </a:solidFill>
                <a:latin typeface="Franklin Gothic Book" panose="020B0503020102020204" pitchFamily="34" charset="0"/>
              </a:rPr>
              <a:t> 7</a:t>
            </a:r>
            <a:r>
              <a:rPr lang="fr-FR" sz="1100" b="0" dirty="0">
                <a:solidFill>
                  <a:schemeClr val="tx1"/>
                </a:solidFill>
                <a:latin typeface="Franklin Gothic Book" panose="020B0503020102020204" pitchFamily="34" charset="0"/>
              </a:rPr>
              <a:t> entreprises ont complété l’autodiagnostic</a:t>
            </a:r>
            <a:endParaRPr lang="fr-FR" sz="1100" dirty="0"/>
          </a:p>
        </p:txBody>
      </p:sp>
    </p:spTree>
    <p:extLst>
      <p:ext uri="{BB962C8B-B14F-4D97-AF65-F5344CB8AC3E}">
        <p14:creationId xmlns:p14="http://schemas.microsoft.com/office/powerpoint/2010/main" xmlns="" val="32147778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Normandie septembre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400790" y="906011"/>
            <a:ext cx="11390419" cy="483209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4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Coordinatrice Régionale AKTO : Elise LAROCHE/ DR Agefiph : </a:t>
            </a:r>
            <a:r>
              <a:rPr kumimoji="0" lang="fr-FR" sz="1400" b="1" i="0" u="none" strike="noStrike" kern="1200" cap="none" spc="0" normalizeH="0" baseline="0" noProof="0" dirty="0" err="1">
                <a:ln>
                  <a:noFill/>
                </a:ln>
                <a:solidFill>
                  <a:srgbClr val="1C1C1C"/>
                </a:solidFill>
                <a:effectLst/>
                <a:uLnTx/>
                <a:uFillTx/>
                <a:latin typeface="Calibri" panose="020F0502020204030204" pitchFamily="34" charset="0"/>
                <a:ea typeface="+mn-ea"/>
                <a:cs typeface="Calibri" panose="020F0502020204030204" pitchFamily="34" charset="0"/>
              </a:rPr>
              <a:t>Mélinée</a:t>
            </a:r>
            <a:r>
              <a:rPr kumimoji="0" lang="fr-FR" sz="14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DELESQUE</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lang="fr-FR" sz="1400" b="1" dirty="0">
                <a:solidFill>
                  <a:srgbClr val="1C1C1C"/>
                </a:solidFill>
                <a:latin typeface="Calibri" panose="020F0502020204030204" pitchFamily="34" charset="0"/>
                <a:cs typeface="Calibri" panose="020F0502020204030204" pitchFamily="34" charset="0"/>
              </a:rPr>
              <a:t>Pilote Département Eure : Céline BESSE</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lang="fr-FR" sz="1400" b="1" dirty="0">
                <a:solidFill>
                  <a:srgbClr val="1C1C1C"/>
                </a:solidFill>
                <a:latin typeface="Calibri" panose="020F0502020204030204" pitchFamily="34" charset="0"/>
                <a:cs typeface="Calibri" panose="020F0502020204030204" pitchFamily="34" charset="0"/>
              </a:rPr>
              <a:t>Pilote Bassin du Havre : Jeanne-Marie AUCLAIR</a:t>
            </a:r>
            <a:endParaRPr lang="fr-FR" sz="1200" b="1" dirty="0">
              <a:solidFill>
                <a:srgbClr val="1C1C1C"/>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1"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Tx/>
              <a:buAutoNum type="arabicPeriod"/>
              <a:tabLst/>
              <a:defRPr/>
            </a:pPr>
            <a:r>
              <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Département de l’Eure</a:t>
            </a:r>
          </a:p>
          <a:p>
            <a:pPr marR="0" lvl="0" algn="just" defTabSz="914400" rtl="0" eaLnBrk="1" fontAlgn="auto" latinLnBrk="0" hangingPunct="1">
              <a:lnSpc>
                <a:spcPct val="100000"/>
              </a:lnSpc>
              <a:spcBef>
                <a:spcPts val="0"/>
              </a:spcBef>
              <a:spcAft>
                <a:spcPts val="0"/>
              </a:spcAft>
              <a:buClr>
                <a:srgbClr val="00A79B"/>
              </a:buClr>
              <a:buSzTx/>
              <a:tabLst/>
              <a:defRPr/>
            </a:pPr>
            <a:r>
              <a:rPr lang="fr-FR" sz="1400" b="1" dirty="0">
                <a:latin typeface="Calibri" panose="020F0502020204030204" pitchFamily="34" charset="0"/>
                <a:cs typeface="Calibri" panose="020F0502020204030204" pitchFamily="34" charset="0"/>
              </a:rPr>
              <a:t>Entre mai et octobre</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kumimoji="0" lang="fr-FR" sz="130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rPr>
              <a:t>1 réunion avec Cap Emploi / Pôle Emploi (l’interlocuteur de la Mission Locale n’a pas pu participer) (01/07/2021)</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lang="fr-FR" sz="1300" dirty="0">
                <a:solidFill>
                  <a:prstClr val="black"/>
                </a:solidFill>
                <a:latin typeface="Calibri" panose="020F0502020204030204" pitchFamily="34" charset="0"/>
                <a:cs typeface="Calibri" panose="020F0502020204030204" pitchFamily="34" charset="0"/>
              </a:rPr>
              <a:t>	Echanges autour des projets de POEC sur le territoire (2 POEC secteur Restauration rapide) – des projets de recrutement des entreprises et la collaboration à mettre en place entre les Conseillers AKTO et les partenaires – travailler autour d’un parcours Relations clients – commercial </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300" dirty="0">
                <a:solidFill>
                  <a:prstClr val="black"/>
                </a:solidFill>
                <a:latin typeface="Calibri" panose="020F0502020204030204" pitchFamily="34" charset="0"/>
                <a:cs typeface="Calibri" panose="020F0502020204030204" pitchFamily="34" charset="0"/>
              </a:rPr>
              <a:t>Réunion d’échanges (le 30 juin) pour réactualisation Action de sensibilisation en partenariat avec le CFAIE – CAP EMPLOI  : objectifs : promouvoir l’apprentissage et les métiers de cuisine auprès d’un public en situation de handicap – faire rencontrer des futurs employeurs et des futurs apprentis via une mise en situation (préparation d’un repas + service en salle)</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300" dirty="0">
                <a:solidFill>
                  <a:prstClr val="black"/>
                </a:solidFill>
                <a:latin typeface="Calibri" panose="020F0502020204030204" pitchFamily="34" charset="0"/>
                <a:cs typeface="Calibri" panose="020F0502020204030204" pitchFamily="34" charset="0"/>
              </a:rPr>
              <a:t>Des entreprises participantes à l’Escape Game </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300" dirty="0" err="1">
                <a:solidFill>
                  <a:prstClr val="black"/>
                </a:solidFill>
                <a:latin typeface="Calibri" panose="020F0502020204030204" pitchFamily="34" charset="0"/>
                <a:cs typeface="Calibri" panose="020F0502020204030204" pitchFamily="34" charset="0"/>
              </a:rPr>
              <a:t>Gourm’Handi’ses</a:t>
            </a:r>
            <a:r>
              <a:rPr lang="fr-FR" sz="1300" dirty="0">
                <a:solidFill>
                  <a:prstClr val="black"/>
                </a:solidFill>
                <a:latin typeface="Calibri" panose="020F0502020204030204" pitchFamily="34" charset="0"/>
                <a:cs typeface="Calibri" panose="020F0502020204030204" pitchFamily="34" charset="0"/>
              </a:rPr>
              <a:t> : Date 22/11/21 promouvoir les métiers du secteur de l’Hôtellerie Restauration ainsi que l’Alternance.</a:t>
            </a:r>
            <a:r>
              <a:rPr lang="fr-FR" sz="1800" dirty="0">
                <a:effectLst/>
                <a:latin typeface="Calibri" panose="020F0502020204030204" pitchFamily="34" charset="0"/>
                <a:ea typeface="Calibri" panose="020F0502020204030204" pitchFamily="34" charset="0"/>
              </a:rPr>
              <a:t> </a:t>
            </a:r>
            <a:r>
              <a:rPr lang="fr-FR" sz="1300" dirty="0">
                <a:solidFill>
                  <a:prstClr val="black"/>
                </a:solidFill>
                <a:effectLst/>
                <a:latin typeface="Calibri" panose="020F0502020204030204" pitchFamily="34" charset="0"/>
                <a:ea typeface="Calibri" panose="020F0502020204030204" pitchFamily="34" charset="0"/>
                <a:cs typeface="Calibri" panose="020F0502020204030204" pitchFamily="34" charset="0"/>
              </a:rPr>
              <a:t>L’</a:t>
            </a:r>
            <a:r>
              <a:rPr lang="fr-FR" sz="1300" dirty="0">
                <a:solidFill>
                  <a:prstClr val="black"/>
                </a:solidFill>
                <a:latin typeface="Calibri" panose="020F0502020204030204" pitchFamily="34" charset="0"/>
                <a:cs typeface="Calibri" panose="020F0502020204030204" pitchFamily="34" charset="0"/>
              </a:rPr>
              <a:t>action a pour but de lever les représentations sur le handicap, tout en valorisant les métiers de la restauration. C’est également un moyen de créer du lien entre la branche professionnelle et les partenaires de l’emploi formation handicap, afin de faciliter les échanges entre eux et favoriser l’inclusion.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30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3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Actions en cours/prévues: </a:t>
            </a: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Faciliter la mise en relation au travers de la transmission de besoins en recrutement qualifié</a:t>
            </a: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300" noProof="0" dirty="0">
                <a:solidFill>
                  <a:srgbClr val="1C1C1C"/>
                </a:solidFill>
                <a:latin typeface="Calibri" panose="020F0502020204030204" pitchFamily="34" charset="0"/>
                <a:cs typeface="Calibri" panose="020F0502020204030204" pitchFamily="34" charset="0"/>
              </a:rPr>
              <a:t>Echanges Conseillers AKTO/ Conseillers CAP Emploi autour des besoins en recrutement concrets des entreprises – des besoins du territoire : à planifier </a:t>
            </a:r>
            <a:endPar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endPar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xmlns="" val="4090048985"/>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8F04AF24-5F52-4663-B134-FDA79D67B0AE}"/>
              </a:ext>
            </a:extLst>
          </p:cNvPr>
          <p:cNvSpPr>
            <a:spLocks noGrp="1"/>
          </p:cNvSpPr>
          <p:nvPr>
            <p:ph type="title"/>
          </p:nvPr>
        </p:nvSpPr>
        <p:spPr>
          <a:xfrm>
            <a:off x="732000" y="135794"/>
            <a:ext cx="10728000" cy="770217"/>
          </a:xfrm>
        </p:spPr>
        <p:txBody>
          <a:bodyPr>
            <a:normAutofit/>
          </a:bodyPr>
          <a:lstStyle/>
          <a:p>
            <a:pPr algn="ctr"/>
            <a:r>
              <a:rPr lang="fr-FR" sz="2200" b="1" dirty="0">
                <a:solidFill>
                  <a:srgbClr val="007D74"/>
                </a:solidFill>
                <a:latin typeface="Arial" panose="020B0604020202020204" pitchFamily="34" charset="0"/>
                <a:cs typeface="Arial" panose="020B0604020202020204" pitchFamily="34" charset="0"/>
              </a:rPr>
              <a:t>Point d’avancement – Déploiement régional Normandie septembre 2021</a:t>
            </a:r>
          </a:p>
        </p:txBody>
      </p:sp>
      <p:sp>
        <p:nvSpPr>
          <p:cNvPr id="5" name="Espace réservé du numéro de diapositive 4">
            <a:extLst>
              <a:ext uri="{FF2B5EF4-FFF2-40B4-BE49-F238E27FC236}">
                <a16:creationId xmlns:a16="http://schemas.microsoft.com/office/drawing/2014/main" xmlns="" id="{E920AB42-AAD5-4BE6-A36E-965925258B3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3" name="ZoneTexte 2">
            <a:extLst>
              <a:ext uri="{FF2B5EF4-FFF2-40B4-BE49-F238E27FC236}">
                <a16:creationId xmlns:a16="http://schemas.microsoft.com/office/drawing/2014/main" xmlns="" id="{8F24B77C-3502-489B-B72C-E128DF4E0E5E}"/>
              </a:ext>
            </a:extLst>
          </p:cNvPr>
          <p:cNvSpPr txBox="1"/>
          <p:nvPr/>
        </p:nvSpPr>
        <p:spPr>
          <a:xfrm>
            <a:off x="400790" y="906011"/>
            <a:ext cx="11390419" cy="1429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kumimoji="0" lang="fr-FR" sz="14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Coordinatrice Régionale AKTO : Elise LAROCHE/ DR Agefiph : </a:t>
            </a:r>
            <a:r>
              <a:rPr kumimoji="0" lang="fr-FR" sz="1400" b="1" i="0" u="none" strike="noStrike" kern="1200" cap="none" spc="0" normalizeH="0" baseline="0" noProof="0" dirty="0" err="1">
                <a:ln>
                  <a:noFill/>
                </a:ln>
                <a:solidFill>
                  <a:srgbClr val="1C1C1C"/>
                </a:solidFill>
                <a:effectLst/>
                <a:uLnTx/>
                <a:uFillTx/>
                <a:latin typeface="Calibri" panose="020F0502020204030204" pitchFamily="34" charset="0"/>
                <a:ea typeface="+mn-ea"/>
                <a:cs typeface="Calibri" panose="020F0502020204030204" pitchFamily="34" charset="0"/>
              </a:rPr>
              <a:t>Mélinée</a:t>
            </a:r>
            <a:r>
              <a:rPr kumimoji="0" lang="fr-FR" sz="14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DELESQUE</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lang="fr-FR" sz="1400" b="1" dirty="0">
                <a:solidFill>
                  <a:srgbClr val="1C1C1C"/>
                </a:solidFill>
                <a:latin typeface="Calibri" panose="020F0502020204030204" pitchFamily="34" charset="0"/>
                <a:cs typeface="Calibri" panose="020F0502020204030204" pitchFamily="34" charset="0"/>
              </a:rPr>
              <a:t>Pilote Département Eure : Céline BESSE</a:t>
            </a: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r>
              <a:rPr lang="fr-FR" sz="1400" b="1" dirty="0">
                <a:solidFill>
                  <a:srgbClr val="1C1C1C"/>
                </a:solidFill>
                <a:latin typeface="Calibri" panose="020F0502020204030204" pitchFamily="34" charset="0"/>
                <a:cs typeface="Calibri" panose="020F0502020204030204" pitchFamily="34" charset="0"/>
              </a:rPr>
              <a:t>Pilote Bassin du Havre : Jeanne-Marie AUCLAIR</a:t>
            </a:r>
            <a:endParaRPr lang="fr-FR" sz="1200" b="1" dirty="0">
              <a:solidFill>
                <a:srgbClr val="1C1C1C"/>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1"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mj-lt"/>
              <a:buAutoNum type="arabicPeriod" startAt="2"/>
              <a:tabLst/>
              <a:defRPr/>
            </a:pPr>
            <a:r>
              <a:rPr kumimoji="0" lang="fr-FR" sz="14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Bassin du Havre</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1 </a:t>
            </a:r>
            <a:r>
              <a:rPr lang="fr-FR" sz="1300" dirty="0">
                <a:solidFill>
                  <a:srgbClr val="1C1C1C"/>
                </a:solidFill>
                <a:latin typeface="Calibri" panose="020F0502020204030204" pitchFamily="34" charset="0"/>
                <a:cs typeface="Calibri" panose="020F0502020204030204" pitchFamily="34" charset="0"/>
              </a:rPr>
              <a:t>réunion</a:t>
            </a:r>
            <a:r>
              <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en</a:t>
            </a:r>
            <a:r>
              <a:rPr kumimoji="0" lang="fr-FR" sz="1300" b="0" i="0" u="none" strike="noStrike" kern="1200" cap="none" spc="0" normalizeH="0" noProof="0" dirty="0">
                <a:ln>
                  <a:noFill/>
                </a:ln>
                <a:solidFill>
                  <a:srgbClr val="1C1C1C"/>
                </a:solidFill>
                <a:effectLst/>
                <a:uLnTx/>
                <a:uFillTx/>
                <a:latin typeface="Calibri" panose="020F0502020204030204" pitchFamily="34" charset="0"/>
                <a:ea typeface="+mn-ea"/>
                <a:cs typeface="Calibri" panose="020F0502020204030204" pitchFamily="34" charset="0"/>
              </a:rPr>
              <a:t> juillet avec Pole Emploi, Cap Emploi, Mission locale </a:t>
            </a:r>
            <a:r>
              <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Echanges autour des besoins des entreprises , des projets</a:t>
            </a:r>
            <a:r>
              <a:rPr kumimoji="0" lang="fr-FR" sz="1300" b="0" i="0" u="none" strike="noStrike" kern="1200" cap="none" spc="0" normalizeH="0" noProof="0" dirty="0">
                <a:ln>
                  <a:noFill/>
                </a:ln>
                <a:solidFill>
                  <a:srgbClr val="1C1C1C"/>
                </a:solidFill>
                <a:effectLst/>
                <a:uLnTx/>
                <a:uFillTx/>
                <a:latin typeface="Calibri" panose="020F0502020204030204" pitchFamily="34" charset="0"/>
                <a:ea typeface="+mn-ea"/>
                <a:cs typeface="Calibri" panose="020F0502020204030204" pitchFamily="34" charset="0"/>
              </a:rPr>
              <a:t> de POEC (Agent de sécurité) </a:t>
            </a:r>
          </a:p>
          <a:p>
            <a:pPr marR="0" lvl="0" algn="just" defTabSz="914400" rtl="0" eaLnBrk="1" fontAlgn="auto" latinLnBrk="0" hangingPunct="1">
              <a:lnSpc>
                <a:spcPct val="100000"/>
              </a:lnSpc>
              <a:spcBef>
                <a:spcPts val="0"/>
              </a:spcBef>
              <a:spcAft>
                <a:spcPts val="0"/>
              </a:spcAft>
              <a:buClr>
                <a:srgbClr val="00A79B"/>
              </a:buClr>
              <a:buSzTx/>
              <a:tabLst/>
              <a:defRPr/>
            </a:pPr>
            <a:endPar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lvl="0" algn="just">
              <a:buClr>
                <a:srgbClr val="00A79B"/>
              </a:buClr>
              <a:defRPr/>
            </a:pPr>
            <a:r>
              <a:rPr kumimoji="0" lang="fr-FR" sz="1300" b="1" i="0" u="sng" strike="noStrike" kern="1200" cap="none" spc="0" normalizeH="0" baseline="0" noProof="0" dirty="0">
                <a:ln>
                  <a:noFill/>
                </a:ln>
                <a:solidFill>
                  <a:srgbClr val="007D74"/>
                </a:solidFill>
                <a:effectLst/>
                <a:uLnTx/>
                <a:uFillTx/>
                <a:latin typeface="Calibri" panose="020F0502020204030204" pitchFamily="34" charset="0"/>
                <a:ea typeface="+mn-ea"/>
                <a:cs typeface="Calibri" panose="020F0502020204030204" pitchFamily="34" charset="0"/>
              </a:rPr>
              <a:t>Actions en </a:t>
            </a:r>
            <a:r>
              <a:rPr lang="fr-FR" sz="1300" b="1" u="sng" dirty="0">
                <a:solidFill>
                  <a:srgbClr val="007D74"/>
                </a:solidFill>
                <a:latin typeface="Calibri" panose="020F0502020204030204" pitchFamily="34" charset="0"/>
                <a:cs typeface="Calibri" panose="020F0502020204030204" pitchFamily="34" charset="0"/>
              </a:rPr>
              <a:t>cours/prévues</a:t>
            </a:r>
            <a:r>
              <a:rPr lang="fr-FR" sz="1300" b="1" dirty="0">
                <a:solidFill>
                  <a:srgbClr val="007D74"/>
                </a:solidFill>
                <a:latin typeface="Calibri" panose="020F0502020204030204" pitchFamily="34" charset="0"/>
                <a:cs typeface="Calibri" panose="020F0502020204030204" pitchFamily="34" charset="0"/>
              </a:rPr>
              <a:t> :</a:t>
            </a:r>
            <a:endParaRPr kumimoji="0" lang="fr-FR" sz="1300" b="0" i="0" strike="noStrike" kern="1200" cap="none" spc="0" normalizeH="0" baseline="0" noProof="0" dirty="0">
              <a:ln>
                <a:noFill/>
              </a:ln>
              <a:solidFill>
                <a:srgbClr val="007D74"/>
              </a:solidFill>
              <a:effectLst/>
              <a:uLnTx/>
              <a:uFillTx/>
              <a:latin typeface="Calibri" panose="020F0502020204030204" pitchFamily="34" charset="0"/>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Faciliter la mise en relation au travers de la transmission d’offres d’emploi sur</a:t>
            </a:r>
            <a:r>
              <a:rPr kumimoji="0" lang="fr-FR" sz="1300" b="0" i="0" u="none" strike="noStrike" kern="1200" cap="none" spc="0" normalizeH="0" noProof="0" dirty="0">
                <a:ln>
                  <a:noFill/>
                </a:ln>
                <a:solidFill>
                  <a:srgbClr val="1C1C1C"/>
                </a:solidFill>
                <a:effectLst/>
                <a:uLnTx/>
                <a:uFillTx/>
                <a:latin typeface="Calibri" panose="020F0502020204030204" pitchFamily="34" charset="0"/>
                <a:ea typeface="+mn-ea"/>
                <a:cs typeface="Calibri" panose="020F0502020204030204" pitchFamily="34" charset="0"/>
              </a:rPr>
              <a:t> la base des besoins en recrutement </a:t>
            </a:r>
            <a:endParaRPr kumimoji="0" lang="fr-FR" sz="13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lvl="0" indent="-171450" algn="just">
              <a:buClr>
                <a:srgbClr val="00A79B"/>
              </a:buClr>
              <a:buFont typeface="Arial" panose="020B0604020202020204" pitchFamily="34" charset="0"/>
              <a:buChar char="•"/>
              <a:defRPr/>
            </a:pPr>
            <a:r>
              <a:rPr lang="fr-FR" sz="1300" dirty="0">
                <a:solidFill>
                  <a:srgbClr val="1C1C1C"/>
                </a:solidFill>
                <a:latin typeface="Calibri" panose="020F0502020204030204" pitchFamily="34" charset="0"/>
                <a:cs typeface="Calibri" panose="020F0502020204030204" pitchFamily="34" charset="0"/>
              </a:rPr>
              <a:t>Echanges Conseillers AKTO/ Conseillers CAP Emploi autour des besoins en recrutement concrets des entreprises – des besoins du territoire : à planifier </a:t>
            </a:r>
          </a:p>
          <a:p>
            <a:pPr marL="171450" lvl="0" indent="-171450" algn="just">
              <a:buClr>
                <a:srgbClr val="00A79B"/>
              </a:buClr>
              <a:buFont typeface="Arial" panose="020B0604020202020204" pitchFamily="34" charset="0"/>
              <a:buChar char="•"/>
              <a:defRPr/>
            </a:pPr>
            <a:endParaRPr lang="fr-FR" sz="1300" dirty="0">
              <a:solidFill>
                <a:srgbClr val="1C1C1C"/>
              </a:solidFill>
              <a:latin typeface="Calibri" panose="020F0502020204030204" pitchFamily="34" charset="0"/>
              <a:cs typeface="Calibri" panose="020F0502020204030204" pitchFamily="34" charset="0"/>
            </a:endParaRPr>
          </a:p>
          <a:p>
            <a:pPr lvl="0" algn="just">
              <a:buClr>
                <a:srgbClr val="00A79B"/>
              </a:buClr>
              <a:defRPr/>
            </a:pPr>
            <a:endParaRPr lang="fr-FR" sz="1300" dirty="0">
              <a:solidFill>
                <a:srgbClr val="1C1C1C"/>
              </a:solidFill>
              <a:latin typeface="Calibri" panose="020F0502020204030204" pitchFamily="34" charset="0"/>
              <a:cs typeface="Calibri" panose="020F0502020204030204" pitchFamily="34" charset="0"/>
            </a:endParaRPr>
          </a:p>
          <a:p>
            <a:pPr algn="just">
              <a:buClr>
                <a:srgbClr val="00A79B"/>
              </a:buClr>
              <a:defRPr/>
            </a:pPr>
            <a:r>
              <a:rPr lang="fr-FR" sz="1400" b="1" u="sng" dirty="0">
                <a:solidFill>
                  <a:srgbClr val="1C1C1C"/>
                </a:solidFill>
                <a:latin typeface="Calibri" panose="020F0502020204030204" pitchFamily="34" charset="0"/>
                <a:cs typeface="Calibri" panose="020F0502020204030204" pitchFamily="34" charset="0"/>
              </a:rPr>
              <a:t>Autres actions</a:t>
            </a:r>
            <a:r>
              <a:rPr lang="fr-FR" sz="1400" b="1" dirty="0">
                <a:solidFill>
                  <a:srgbClr val="1C1C1C"/>
                </a:solidFill>
                <a:latin typeface="Calibri" panose="020F0502020204030204" pitchFamily="34" charset="0"/>
                <a:cs typeface="Calibri" panose="020F0502020204030204" pitchFamily="34" charset="0"/>
              </a:rPr>
              <a:t> potentielles :</a:t>
            </a:r>
            <a:r>
              <a:rPr lang="fr-FR" sz="1400" dirty="0">
                <a:solidFill>
                  <a:srgbClr val="1C1C1C"/>
                </a:solidFill>
                <a:latin typeface="Calibri" panose="020F0502020204030204" pitchFamily="34" charset="0"/>
                <a:cs typeface="Calibri" panose="020F0502020204030204" pitchFamily="34" charset="0"/>
              </a:rPr>
              <a:t> </a:t>
            </a:r>
            <a:r>
              <a:rPr lang="fr-FR" sz="1400" i="1" dirty="0">
                <a:solidFill>
                  <a:srgbClr val="1C1C1C"/>
                </a:solidFill>
                <a:latin typeface="Calibri" panose="020F0502020204030204" pitchFamily="34" charset="0"/>
                <a:cs typeface="Calibri" panose="020F0502020204030204" pitchFamily="34" charset="0"/>
              </a:rPr>
              <a:t>Terres d’emploi </a:t>
            </a:r>
            <a:r>
              <a:rPr lang="fr-FR" sz="1400" i="1" dirty="0" err="1">
                <a:solidFill>
                  <a:srgbClr val="1C1C1C"/>
                </a:solidFill>
                <a:latin typeface="Calibri" panose="020F0502020204030204" pitchFamily="34" charset="0"/>
                <a:cs typeface="Calibri" panose="020F0502020204030204" pitchFamily="34" charset="0"/>
              </a:rPr>
              <a:t>Réussi’Th</a:t>
            </a:r>
            <a:r>
              <a:rPr lang="fr-FR" sz="1400" i="1" dirty="0">
                <a:solidFill>
                  <a:srgbClr val="1C1C1C"/>
                </a:solidFill>
                <a:latin typeface="Calibri" panose="020F0502020204030204" pitchFamily="34" charset="0"/>
                <a:cs typeface="Calibri" panose="020F0502020204030204" pitchFamily="34" charset="0"/>
              </a:rPr>
              <a:t>, bassin du Havre ( en réflexion)</a:t>
            </a:r>
          </a:p>
          <a:p>
            <a:pPr algn="just">
              <a:buClr>
                <a:srgbClr val="00A79B"/>
              </a:buClr>
              <a:defRPr/>
            </a:pPr>
            <a:endParaRPr lang="fr-FR" sz="1400" i="1" dirty="0">
              <a:solidFill>
                <a:srgbClr val="1C1C1C"/>
              </a:solidFill>
              <a:latin typeface="Calibri" panose="020F0502020204030204" pitchFamily="34" charset="0"/>
              <a:cs typeface="Calibri" panose="020F0502020204030204" pitchFamily="34" charset="0"/>
            </a:endParaRPr>
          </a:p>
          <a:p>
            <a:pPr algn="just">
              <a:buClr>
                <a:srgbClr val="00A79B"/>
              </a:buClr>
              <a:defRPr/>
            </a:pPr>
            <a:endParaRPr lang="fr-FR" sz="1400" i="1" dirty="0">
              <a:solidFill>
                <a:srgbClr val="1C1C1C"/>
              </a:solidFill>
              <a:latin typeface="Calibri" panose="020F0502020204030204" pitchFamily="34" charset="0"/>
              <a:cs typeface="Calibri" panose="020F0502020204030204" pitchFamily="34" charset="0"/>
            </a:endParaRPr>
          </a:p>
          <a:p>
            <a:pPr algn="just">
              <a:buClr>
                <a:srgbClr val="00A79B"/>
              </a:buClr>
              <a:defRPr/>
            </a:pPr>
            <a:r>
              <a:rPr lang="fr-FR" sz="1400" i="1" dirty="0">
                <a:solidFill>
                  <a:srgbClr val="1C1C1C"/>
                </a:solidFill>
                <a:latin typeface="Calibri" panose="020F0502020204030204" pitchFamily="34" charset="0"/>
                <a:cs typeface="Calibri" panose="020F0502020204030204" pitchFamily="34" charset="0"/>
              </a:rPr>
              <a:t>Echange avec le GEIQ Propreté : Territoires de l’Eure et du Havre : A planifier.</a:t>
            </a:r>
          </a:p>
          <a:p>
            <a:pPr algn="just">
              <a:buClr>
                <a:srgbClr val="00A79B"/>
              </a:buClr>
              <a:defRPr/>
            </a:pPr>
            <a:endParaRPr lang="fr-FR" sz="1400" i="1" dirty="0">
              <a:solidFill>
                <a:srgbClr val="1C1C1C"/>
              </a:solidFill>
              <a:latin typeface="Calibri" panose="020F0502020204030204" pitchFamily="34" charset="0"/>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endParaRPr kumimoji="0" lang="fr-FR" sz="1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171450" marR="0" lvl="0" indent="-171450" algn="just" defTabSz="914400" rtl="0" eaLnBrk="1" fontAlgn="auto" latinLnBrk="0" hangingPunct="1">
              <a:lnSpc>
                <a:spcPct val="100000"/>
              </a:lnSpc>
              <a:spcBef>
                <a:spcPts val="0"/>
              </a:spcBef>
              <a:spcAft>
                <a:spcPts val="0"/>
              </a:spcAft>
              <a:buClr>
                <a:srgbClr val="00A79B"/>
              </a:buClr>
              <a:buSzTx/>
              <a:buFontTx/>
              <a:buChar char="-"/>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1" i="0" u="sng"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Identification des Métiers Cibles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Envoyé un mail aux Conseillers (18/01/21) retour des questionnaires le 29/01/21</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Identification des Partenaires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Echange avec Cécile COUDERC pour mettre en commun la liste des Partenaires</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Prochaines Etapes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Réunion le 3 Février avec Cécile COUDERC et l’Equipe NA pour préparer la réunion de présentation et préparer les invitations pour la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Constitution de la Cellule Territoriale Régionale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La présentation du projet à la Cellule est prévue début Mars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457200" marR="0" lvl="1"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2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2400" b="0" i="0" u="none" strike="noStrike" kern="1200" cap="none" spc="0" normalizeH="0" baseline="0" noProof="0" dirty="0">
              <a:ln>
                <a:noFill/>
              </a:ln>
              <a:solidFill>
                <a:srgbClr val="1C1C1C"/>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xmlns="" val="167756757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xmlns="" id="{DC058A7C-6911-41B7-A085-6D27CDEE5146}"/>
              </a:ext>
            </a:extLst>
          </p:cNvPr>
          <p:cNvSpPr>
            <a:spLocks noGrp="1"/>
          </p:cNvSpPr>
          <p:nvPr>
            <p:ph type="body" idx="1"/>
          </p:nvPr>
        </p:nvSpPr>
        <p:spPr/>
        <p:txBody>
          <a:bodyPr/>
          <a:lstStyle/>
          <a:p>
            <a:r>
              <a:rPr lang="fr-FR" dirty="0"/>
              <a:t>Retour d’Expériences </a:t>
            </a:r>
          </a:p>
          <a:p>
            <a:r>
              <a:rPr lang="fr-FR" dirty="0"/>
              <a:t>&amp;</a:t>
            </a:r>
          </a:p>
          <a:p>
            <a:r>
              <a:rPr lang="fr-FR" dirty="0"/>
              <a:t>Perspectives 2022 </a:t>
            </a:r>
          </a:p>
        </p:txBody>
      </p:sp>
      <p:sp>
        <p:nvSpPr>
          <p:cNvPr id="3" name="Titre 1">
            <a:extLst>
              <a:ext uri="{FF2B5EF4-FFF2-40B4-BE49-F238E27FC236}">
                <a16:creationId xmlns:a16="http://schemas.microsoft.com/office/drawing/2014/main" xmlns="" id="{D493BADA-13CB-4CBF-A870-1DD81A16D3AF}"/>
              </a:ext>
            </a:extLst>
          </p:cNvPr>
          <p:cNvSpPr>
            <a:spLocks noGrp="1"/>
          </p:cNvSpPr>
          <p:nvPr>
            <p:ph type="title"/>
          </p:nvPr>
        </p:nvSpPr>
        <p:spPr>
          <a:xfrm>
            <a:off x="831850" y="853200"/>
            <a:ext cx="10515600" cy="994112"/>
          </a:xfrm>
        </p:spPr>
        <p:txBody>
          <a:bodyPr/>
          <a:lstStyle/>
          <a:p>
            <a:r>
              <a:rPr lang="fr-FR" dirty="0">
                <a:latin typeface="Franklin Gothic Book" panose="020B0503020102020204" pitchFamily="34" charset="0"/>
              </a:rPr>
              <a:t>3 </a:t>
            </a:r>
          </a:p>
        </p:txBody>
      </p:sp>
    </p:spTree>
    <p:extLst>
      <p:ext uri="{BB962C8B-B14F-4D97-AF65-F5344CB8AC3E}">
        <p14:creationId xmlns:p14="http://schemas.microsoft.com/office/powerpoint/2010/main" xmlns="" val="369666170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ZoneTexte 36">
            <a:extLst>
              <a:ext uri="{FF2B5EF4-FFF2-40B4-BE49-F238E27FC236}">
                <a16:creationId xmlns:a16="http://schemas.microsoft.com/office/drawing/2014/main" xmlns="" id="{3194F8F8-468E-49F1-817F-7F0D46A33BD1}"/>
              </a:ext>
            </a:extLst>
          </p:cNvPr>
          <p:cNvSpPr txBox="1"/>
          <p:nvPr/>
        </p:nvSpPr>
        <p:spPr>
          <a:xfrm>
            <a:off x="116624" y="1564977"/>
            <a:ext cx="5984241" cy="5047536"/>
          </a:xfrm>
          <a:prstGeom prst="rect">
            <a:avLst/>
          </a:prstGeom>
          <a:noFill/>
        </p:spPr>
        <p:txBody>
          <a:bodyPr wrap="square">
            <a:spAutoFit/>
          </a:bodyPr>
          <a:lstStyle/>
          <a:p>
            <a:pPr algn="just"/>
            <a:r>
              <a:rPr lang="fr-FR" sz="1800" dirty="0">
                <a:effectLst/>
                <a:latin typeface="Calibri" panose="020F0502020204030204" pitchFamily="34" charset="0"/>
                <a:ea typeface="Calibri" panose="020F0502020204030204" pitchFamily="34" charset="0"/>
              </a:rPr>
              <a:t> </a:t>
            </a:r>
          </a:p>
          <a:p>
            <a:pPr algn="just"/>
            <a:r>
              <a:rPr lang="fr-FR" sz="1800" b="1" dirty="0">
                <a:solidFill>
                  <a:srgbClr val="26606C"/>
                </a:solidFill>
                <a:effectLst/>
                <a:latin typeface="Calibri" panose="020F0502020204030204" pitchFamily="34" charset="0"/>
                <a:ea typeface="Calibri" panose="020F0502020204030204" pitchFamily="34" charset="0"/>
              </a:rPr>
              <a:t>A - REUSSITES</a:t>
            </a:r>
            <a:r>
              <a:rPr lang="fr-FR" sz="1800" b="1" dirty="0">
                <a:effectLst/>
                <a:latin typeface="Calibri" panose="020F0502020204030204" pitchFamily="34" charset="0"/>
                <a:ea typeface="Calibri" panose="020F0502020204030204" pitchFamily="34" charset="0"/>
              </a:rPr>
              <a:t> </a:t>
            </a:r>
          </a:p>
          <a:p>
            <a:pPr algn="just"/>
            <a:endParaRPr lang="fr-FR" sz="1800" b="1" dirty="0">
              <a:effectLst/>
              <a:latin typeface="Calibri" panose="020F0502020204030204" pitchFamily="34" charset="0"/>
              <a:ea typeface="Calibri" panose="020F0502020204030204" pitchFamily="34" charset="0"/>
            </a:endParaRP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Montée en compétences des équipes régionales d’AKTO sur le handicap,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Mise en place de l’action SAS avec un format interbranches</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Sur un bassin, engagement fort du partenaire ce qui peut faciliter la réflexion et/ou la mise en place de prochaines actions.</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Action </a:t>
            </a:r>
            <a:r>
              <a:rPr lang="fr-FR" sz="1400" dirty="0" err="1">
                <a:latin typeface="Arial" panose="020B0604020202020204" pitchFamily="34" charset="0"/>
              </a:rPr>
              <a:t>Gourm’Handise</a:t>
            </a:r>
            <a:r>
              <a:rPr lang="fr-FR" sz="1400" dirty="0">
                <a:latin typeface="Arial" panose="020B0604020202020204" pitchFamily="34" charset="0"/>
              </a:rPr>
              <a:t> qui permet de démystifier le handicap auprès des entreprises, et créer la rencontre </a:t>
            </a:r>
          </a:p>
          <a:p>
            <a:pPr algn="just"/>
            <a:endParaRPr lang="fr-FR" b="1" dirty="0">
              <a:solidFill>
                <a:srgbClr val="26606C"/>
              </a:solidFill>
              <a:latin typeface="Calibri" panose="020F0502020204030204" pitchFamily="34" charset="0"/>
            </a:endParaRPr>
          </a:p>
          <a:p>
            <a:pPr algn="just"/>
            <a:r>
              <a:rPr lang="fr-FR" b="1" dirty="0">
                <a:solidFill>
                  <a:srgbClr val="26606C"/>
                </a:solidFill>
                <a:latin typeface="Calibri" panose="020F0502020204030204" pitchFamily="34" charset="0"/>
              </a:rPr>
              <a:t>C - Des pistes encourageantes : </a:t>
            </a:r>
          </a:p>
          <a:p>
            <a:pPr algn="just"/>
            <a:endParaRPr lang="fr-FR" b="1" dirty="0">
              <a:solidFill>
                <a:srgbClr val="26606C"/>
              </a:solidFill>
              <a:latin typeface="Calibri" panose="020F0502020204030204" pitchFamily="34" charset="0"/>
            </a:endParaRP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Un travail avec les prestataires inclu’pro qui s’engagent pour 2022, et également avec les partenaires sur l’axe Maintien</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Organisation d’ateliers/</a:t>
            </a:r>
            <a:r>
              <a:rPr lang="fr-FR" sz="1400" dirty="0" err="1">
                <a:latin typeface="Arial" panose="020B0604020202020204" pitchFamily="34" charset="0"/>
              </a:rPr>
              <a:t>visio</a:t>
            </a:r>
            <a:r>
              <a:rPr lang="fr-FR" sz="1400" dirty="0">
                <a:latin typeface="Arial" panose="020B0604020202020204" pitchFamily="34" charset="0"/>
              </a:rPr>
              <a:t> pour la promotion des métiers d’AKTO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Mobilisation des OF comme partenaires ressources sur ce projet (Prévention sécurité, AFPA…)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Communication de l’autodiagnostic TH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Mobilisation du SAS Retour à l’emploi </a:t>
            </a:r>
          </a:p>
          <a:p>
            <a:endParaRPr lang="fr-FR" dirty="0"/>
          </a:p>
        </p:txBody>
      </p:sp>
      <p:pic>
        <p:nvPicPr>
          <p:cNvPr id="42" name="Image 41">
            <a:extLst>
              <a:ext uri="{FF2B5EF4-FFF2-40B4-BE49-F238E27FC236}">
                <a16:creationId xmlns:a16="http://schemas.microsoft.com/office/drawing/2014/main" xmlns="" id="{CD8B4DCF-4D88-412D-9AA1-A8EE4B24CE8F}"/>
              </a:ext>
            </a:extLst>
          </p:cNvPr>
          <p:cNvPicPr>
            <a:picLocks noChangeAspect="1"/>
          </p:cNvPicPr>
          <p:nvPr/>
        </p:nvPicPr>
        <p:blipFill>
          <a:blip r:embed="rId3" cstate="print">
            <a:extLst>
              <a:ext uri="{28A0092B-C50C-407E-A947-70E740481C1C}">
                <a14:useLocalDpi xmlns:a14="http://schemas.microsoft.com/office/drawing/2010/main" xmlns="" val="0"/>
              </a:ext>
              <a:ext uri="{837473B0-CC2E-450A-ABE3-18F120FF3D39}">
                <a1611:picAttrSrcUrl xmlns:a1611="http://schemas.microsoft.com/office/drawing/2016/11/main" xmlns="" r:id="rId4"/>
              </a:ext>
            </a:extLst>
          </a:blip>
          <a:stretch>
            <a:fillRect/>
          </a:stretch>
        </p:blipFill>
        <p:spPr>
          <a:xfrm>
            <a:off x="9265920" y="1149478"/>
            <a:ext cx="937890" cy="830998"/>
          </a:xfrm>
          <a:prstGeom prst="rect">
            <a:avLst/>
          </a:prstGeom>
        </p:spPr>
      </p:pic>
      <p:pic>
        <p:nvPicPr>
          <p:cNvPr id="45" name="Image 44">
            <a:extLst>
              <a:ext uri="{FF2B5EF4-FFF2-40B4-BE49-F238E27FC236}">
                <a16:creationId xmlns:a16="http://schemas.microsoft.com/office/drawing/2014/main" xmlns="" id="{DCF8CEF2-1312-4D08-A76A-12CEC2656271}"/>
              </a:ext>
            </a:extLst>
          </p:cNvPr>
          <p:cNvPicPr>
            <a:picLocks noChangeAspect="1"/>
          </p:cNvPicPr>
          <p:nvPr/>
        </p:nvPicPr>
        <p:blipFill>
          <a:blip r:embed="rId5" cstate="print">
            <a:extLst>
              <a:ext uri="{28A0092B-C50C-407E-A947-70E740481C1C}">
                <a14:useLocalDpi xmlns:a14="http://schemas.microsoft.com/office/drawing/2010/main" xmlns="" val="0"/>
              </a:ext>
              <a:ext uri="{837473B0-CC2E-450A-ABE3-18F120FF3D39}">
                <a1611:picAttrSrcUrl xmlns:a1611="http://schemas.microsoft.com/office/drawing/2016/11/main" xmlns="" r:id="rId6"/>
              </a:ext>
            </a:extLst>
          </a:blip>
          <a:stretch>
            <a:fillRect/>
          </a:stretch>
        </p:blipFill>
        <p:spPr>
          <a:xfrm>
            <a:off x="2247429" y="934722"/>
            <a:ext cx="1099040" cy="1099040"/>
          </a:xfrm>
          <a:prstGeom prst="rect">
            <a:avLst/>
          </a:prstGeom>
        </p:spPr>
      </p:pic>
      <p:sp>
        <p:nvSpPr>
          <p:cNvPr id="48" name="ZoneTexte 47">
            <a:extLst>
              <a:ext uri="{FF2B5EF4-FFF2-40B4-BE49-F238E27FC236}">
                <a16:creationId xmlns:a16="http://schemas.microsoft.com/office/drawing/2014/main" xmlns="" id="{3A617545-1B82-4D6D-B2EE-8BEF9B84945E}"/>
              </a:ext>
            </a:extLst>
          </p:cNvPr>
          <p:cNvSpPr txBox="1"/>
          <p:nvPr/>
        </p:nvSpPr>
        <p:spPr>
          <a:xfrm>
            <a:off x="6339841" y="1830537"/>
            <a:ext cx="5735535" cy="4093428"/>
          </a:xfrm>
          <a:prstGeom prst="rect">
            <a:avLst/>
          </a:prstGeom>
          <a:noFill/>
        </p:spPr>
        <p:txBody>
          <a:bodyPr wrap="square">
            <a:spAutoFit/>
          </a:bodyPr>
          <a:lstStyle/>
          <a:p>
            <a:pPr algn="just"/>
            <a:r>
              <a:rPr lang="fr-FR" b="1" dirty="0">
                <a:solidFill>
                  <a:srgbClr val="26606C"/>
                </a:solidFill>
                <a:latin typeface="Calibri" panose="020F0502020204030204" pitchFamily="34" charset="0"/>
                <a:ea typeface="Calibri" panose="020F0502020204030204" pitchFamily="34" charset="0"/>
              </a:rPr>
              <a:t>B- </a:t>
            </a:r>
            <a:r>
              <a:rPr lang="fr-FR" sz="1800" b="1" dirty="0">
                <a:solidFill>
                  <a:srgbClr val="26606C"/>
                </a:solidFill>
                <a:effectLst/>
                <a:latin typeface="Calibri" panose="020F0502020204030204" pitchFamily="34" charset="0"/>
                <a:ea typeface="Calibri" panose="020F0502020204030204" pitchFamily="34" charset="0"/>
              </a:rPr>
              <a:t>DIFFICULTES</a:t>
            </a:r>
          </a:p>
          <a:p>
            <a:pPr algn="just"/>
            <a:endParaRPr lang="fr-FR" sz="1800" b="1" dirty="0">
              <a:solidFill>
                <a:srgbClr val="26606C"/>
              </a:solidFill>
              <a:effectLst/>
              <a:latin typeface="Calibri" panose="020F0502020204030204" pitchFamily="34" charset="0"/>
              <a:ea typeface="Calibri" panose="020F0502020204030204" pitchFamily="34" charset="0"/>
            </a:endParaRP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Difficulté à mobiliser les entreprises – Peu de retour sur l’</a:t>
            </a:r>
            <a:r>
              <a:rPr lang="fr-FR" sz="1400" dirty="0" err="1">
                <a:latin typeface="Arial" panose="020B0604020202020204" pitchFamily="34" charset="0"/>
              </a:rPr>
              <a:t>autodiag</a:t>
            </a:r>
            <a:r>
              <a:rPr lang="fr-FR" sz="1400" dirty="0">
                <a:latin typeface="Arial" panose="020B0604020202020204" pitchFamily="34" charset="0"/>
              </a:rPr>
              <a:t> – peu de retour de manière générale sur les mailings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Pas de retour des entreprises sur le volet maintien</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Difficulté des partenaires à mobiliser des candidats d’où la difficulté à constituer certaines actions, notamment sur les métiers de nos branches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Partenaires désengagés car pas mobilisés durant un certain temps ( axe maintien non mis en œuvre) ou peu disponible par rapport au rapprochement entre Cap emploi et Pôle emploi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Difficultés d’accéder aux personnes ressources en charge du suivi des TH (chargés d’insertion, conseiller emploi etc..)</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Manque d’outils pour réaliser la promotion des métiers </a:t>
            </a:r>
          </a:p>
          <a:p>
            <a:pPr marL="285750" indent="-285750" algn="just">
              <a:buClr>
                <a:srgbClr val="26606C"/>
              </a:buClr>
              <a:buFont typeface="Wingdings" panose="05000000000000000000" pitchFamily="2" charset="2"/>
              <a:buChar char="Ø"/>
            </a:pPr>
            <a:endParaRPr lang="fr-FR" sz="1400" dirty="0">
              <a:latin typeface="Arial" panose="020B0604020202020204" pitchFamily="34" charset="0"/>
            </a:endParaRP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Manque de soutien pour son déploiement - Projet pas prioritaire </a:t>
            </a:r>
          </a:p>
          <a:p>
            <a:pPr marL="285750" indent="-285750" algn="just">
              <a:buClr>
                <a:srgbClr val="26606C"/>
              </a:buClr>
              <a:buFont typeface="Wingdings" panose="05000000000000000000" pitchFamily="2" charset="2"/>
              <a:buChar char="Ø"/>
            </a:pPr>
            <a:r>
              <a:rPr lang="fr-FR" sz="1400" dirty="0">
                <a:latin typeface="Arial" panose="020B0604020202020204" pitchFamily="34" charset="0"/>
              </a:rPr>
              <a:t>Difficultés à travailler en format interbranche</a:t>
            </a:r>
          </a:p>
          <a:p>
            <a:pPr marL="285750" indent="-285750" algn="just">
              <a:buClr>
                <a:srgbClr val="26606C"/>
              </a:buClr>
              <a:buFont typeface="Wingdings" panose="05000000000000000000" pitchFamily="2" charset="2"/>
              <a:buChar char="Ø"/>
            </a:pPr>
            <a:endParaRPr lang="fr-FR" sz="1400" dirty="0">
              <a:latin typeface="Arial" panose="020B0604020202020204" pitchFamily="34" charset="0"/>
            </a:endParaRPr>
          </a:p>
        </p:txBody>
      </p:sp>
      <p:cxnSp>
        <p:nvCxnSpPr>
          <p:cNvPr id="50" name="Connecteur droit 49">
            <a:extLst>
              <a:ext uri="{FF2B5EF4-FFF2-40B4-BE49-F238E27FC236}">
                <a16:creationId xmlns:a16="http://schemas.microsoft.com/office/drawing/2014/main" xmlns="" id="{4A606DFF-64D3-43A9-A3AD-31736E6F7433}"/>
              </a:ext>
            </a:extLst>
          </p:cNvPr>
          <p:cNvCxnSpPr/>
          <p:nvPr/>
        </p:nvCxnSpPr>
        <p:spPr>
          <a:xfrm>
            <a:off x="6177280" y="1879937"/>
            <a:ext cx="0" cy="4429423"/>
          </a:xfrm>
          <a:prstGeom prst="line">
            <a:avLst/>
          </a:prstGeom>
          <a:ln w="38100">
            <a:solidFill>
              <a:srgbClr val="26606C"/>
            </a:solidFill>
            <a:prstDash val="dash"/>
          </a:ln>
        </p:spPr>
        <p:style>
          <a:lnRef idx="1">
            <a:schemeClr val="accent1"/>
          </a:lnRef>
          <a:fillRef idx="0">
            <a:schemeClr val="accent1"/>
          </a:fillRef>
          <a:effectRef idx="0">
            <a:schemeClr val="accent1"/>
          </a:effectRef>
          <a:fontRef idx="minor">
            <a:schemeClr val="tx1"/>
          </a:fontRef>
        </p:style>
      </p:cxnSp>
      <p:sp>
        <p:nvSpPr>
          <p:cNvPr id="51" name="ZoneTexte 50">
            <a:extLst>
              <a:ext uri="{FF2B5EF4-FFF2-40B4-BE49-F238E27FC236}">
                <a16:creationId xmlns:a16="http://schemas.microsoft.com/office/drawing/2014/main" xmlns="" id="{41FBE575-C93D-4CEB-A9F9-6045DE990240}"/>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endParaRPr lang="fr-FR" sz="2400" b="1" dirty="0">
              <a:solidFill>
                <a:srgbClr val="1D4851"/>
              </a:solidFill>
              <a:latin typeface="Arial" panose="020B0604020202020204"/>
              <a:cs typeface="Arial"/>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i="1" dirty="0">
                <a:solidFill>
                  <a:srgbClr val="1D4851"/>
                </a:solidFill>
                <a:latin typeface="Arial" panose="020B0604020202020204"/>
                <a:cs typeface="Arial"/>
              </a:rPr>
              <a:t>Le retour des équipes Réussi’TH AKTO </a:t>
            </a:r>
            <a:endParaRPr kumimoji="0" lang="fr-FR" sz="2400" b="1" i="1" u="none" strike="noStrike" kern="1200" cap="none" spc="0" normalizeH="0" baseline="0" noProof="0" dirty="0">
              <a:ln>
                <a:noFill/>
              </a:ln>
              <a:solidFill>
                <a:srgbClr val="1D4851"/>
              </a:solidFill>
              <a:effectLst/>
              <a:uLnTx/>
              <a:uFillTx/>
              <a:latin typeface="Arial" panose="020B0604020202020204"/>
              <a:ea typeface="+mn-ea"/>
              <a:cs typeface="Arial"/>
            </a:endParaRPr>
          </a:p>
        </p:txBody>
      </p:sp>
    </p:spTree>
    <p:extLst>
      <p:ext uri="{BB962C8B-B14F-4D97-AF65-F5344CB8AC3E}">
        <p14:creationId xmlns:p14="http://schemas.microsoft.com/office/powerpoint/2010/main" xmlns="" val="31313185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numéro de diapositive 4">
            <a:extLst>
              <a:ext uri="{FF2B5EF4-FFF2-40B4-BE49-F238E27FC236}">
                <a16:creationId xmlns:a16="http://schemas.microsoft.com/office/drawing/2014/main" xmlns="" id="{31A21A94-5A50-4036-A42B-FC39306D596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FC0D52B-8F1C-46D1-AD6E-09D0B9F6DDB5}" type="slidenum">
              <a:rPr kumimoji="0" lang="fr-FR" sz="1000" b="0" i="0" u="none" strike="noStrike" kern="1200" cap="none" spc="0" normalizeH="0" baseline="0" noProof="0" smtClean="0">
                <a:ln>
                  <a:noFill/>
                </a:ln>
                <a:solidFill>
                  <a:srgbClr val="1C1C1C">
                    <a:tint val="75000"/>
                  </a:srgbClr>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fr-FR" sz="1000" b="0" i="0" u="none" strike="noStrike" kern="1200" cap="none" spc="0" normalizeH="0" baseline="0" noProof="0" dirty="0">
              <a:ln>
                <a:noFill/>
              </a:ln>
              <a:solidFill>
                <a:srgbClr val="1C1C1C">
                  <a:tint val="75000"/>
                </a:srgbClr>
              </a:solidFill>
              <a:effectLst/>
              <a:uLnTx/>
              <a:uFillTx/>
              <a:latin typeface="Arial" panose="020B0604020202020204"/>
              <a:ea typeface="+mn-ea"/>
              <a:cs typeface="+mn-cs"/>
            </a:endParaRPr>
          </a:p>
        </p:txBody>
      </p:sp>
      <p:sp>
        <p:nvSpPr>
          <p:cNvPr id="7" name="ZoneTexte 6">
            <a:extLst>
              <a:ext uri="{FF2B5EF4-FFF2-40B4-BE49-F238E27FC236}">
                <a16:creationId xmlns:a16="http://schemas.microsoft.com/office/drawing/2014/main" xmlns="" id="{31F2B7C4-A84C-4ED5-B5B0-DCEF28DDBA50}"/>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1" u="none" strike="noStrike" kern="1200" cap="none" spc="0" normalizeH="0" baseline="0" noProof="0" dirty="0">
                <a:ln>
                  <a:noFill/>
                </a:ln>
                <a:solidFill>
                  <a:srgbClr val="1D4851"/>
                </a:solidFill>
                <a:effectLst/>
                <a:uLnTx/>
                <a:uFillTx/>
                <a:latin typeface="Arial" panose="020B0604020202020204"/>
                <a:ea typeface="+mn-ea"/>
                <a:cs typeface="Arial"/>
              </a:rPr>
              <a:t>Le retour des DR Agefiph </a:t>
            </a:r>
          </a:p>
        </p:txBody>
      </p:sp>
      <p:sp>
        <p:nvSpPr>
          <p:cNvPr id="8" name="ZoneTexte 7">
            <a:extLst>
              <a:ext uri="{FF2B5EF4-FFF2-40B4-BE49-F238E27FC236}">
                <a16:creationId xmlns:a16="http://schemas.microsoft.com/office/drawing/2014/main" xmlns="" id="{A07374FD-39ED-4B9D-A1AE-CC08BC2465C8}"/>
              </a:ext>
            </a:extLst>
          </p:cNvPr>
          <p:cNvSpPr txBox="1"/>
          <p:nvPr/>
        </p:nvSpPr>
        <p:spPr>
          <a:xfrm>
            <a:off x="297613" y="2220991"/>
            <a:ext cx="5507285" cy="1077218"/>
          </a:xfrm>
          <a:prstGeom prst="rect">
            <a:avLst/>
          </a:prstGeom>
          <a:noFill/>
        </p:spPr>
        <p:txBody>
          <a:bodyPr wrap="square">
            <a:spAutoFit/>
          </a:bodyPr>
          <a:lstStyle/>
          <a:p>
            <a:pPr algn="just"/>
            <a:r>
              <a:rPr lang="fr-FR" b="1" dirty="0">
                <a:solidFill>
                  <a:srgbClr val="26606C"/>
                </a:solidFill>
                <a:latin typeface="Calibri" panose="020F0502020204030204" pitchFamily="34" charset="0"/>
              </a:rPr>
              <a:t>A - LES RÉUSSITES </a:t>
            </a:r>
          </a:p>
          <a:p>
            <a:pPr algn="just"/>
            <a:endParaRPr lang="fr-FR" b="1" dirty="0">
              <a:solidFill>
                <a:srgbClr val="26606C"/>
              </a:solidFill>
              <a:latin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Bonne connaissance des entreprises et du bassin d'emploi</a:t>
            </a: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Equipes projet mobilisées et impliquées</a:t>
            </a:r>
          </a:p>
        </p:txBody>
      </p:sp>
      <p:pic>
        <p:nvPicPr>
          <p:cNvPr id="9" name="Image 8">
            <a:extLst>
              <a:ext uri="{FF2B5EF4-FFF2-40B4-BE49-F238E27FC236}">
                <a16:creationId xmlns:a16="http://schemas.microsoft.com/office/drawing/2014/main" xmlns="" id="{158011CC-5F1D-40C5-A544-8B2586875F82}"/>
              </a:ext>
            </a:extLst>
          </p:cNvPr>
          <p:cNvPicPr>
            <a:picLocks noChangeAspect="1"/>
          </p:cNvPicPr>
          <p:nvPr/>
        </p:nvPicPr>
        <p:blipFill>
          <a:blip r:embed="rId2" cstate="print">
            <a:extLst>
              <a:ext uri="{28A0092B-C50C-407E-A947-70E740481C1C}">
                <a14:useLocalDpi xmlns:a14="http://schemas.microsoft.com/office/drawing/2010/main" xmlns="" val="0"/>
              </a:ext>
              <a:ext uri="{837473B0-CC2E-450A-ABE3-18F120FF3D39}">
                <a1611:picAttrSrcUrl xmlns:a1611="http://schemas.microsoft.com/office/drawing/2016/11/main" xmlns="" r:id="rId3"/>
              </a:ext>
            </a:extLst>
          </a:blip>
          <a:stretch>
            <a:fillRect/>
          </a:stretch>
        </p:blipFill>
        <p:spPr>
          <a:xfrm>
            <a:off x="9265921" y="1228203"/>
            <a:ext cx="843848" cy="747674"/>
          </a:xfrm>
          <a:prstGeom prst="rect">
            <a:avLst/>
          </a:prstGeom>
        </p:spPr>
      </p:pic>
      <p:pic>
        <p:nvPicPr>
          <p:cNvPr id="10" name="Image 9">
            <a:extLst>
              <a:ext uri="{FF2B5EF4-FFF2-40B4-BE49-F238E27FC236}">
                <a16:creationId xmlns:a16="http://schemas.microsoft.com/office/drawing/2014/main" xmlns="" id="{D385E04F-D2DD-49B9-A80F-F36D71353285}"/>
              </a:ext>
            </a:extLst>
          </p:cNvPr>
          <p:cNvPicPr>
            <a:picLocks noChangeAspect="1"/>
          </p:cNvPicPr>
          <p:nvPr/>
        </p:nvPicPr>
        <p:blipFill>
          <a:blip r:embed="rId4" cstate="print">
            <a:extLst>
              <a:ext uri="{28A0092B-C50C-407E-A947-70E740481C1C}">
                <a14:useLocalDpi xmlns:a14="http://schemas.microsoft.com/office/drawing/2010/main" xmlns="" val="0"/>
              </a:ext>
              <a:ext uri="{837473B0-CC2E-450A-ABE3-18F120FF3D39}">
                <a1611:picAttrSrcUrl xmlns:a1611="http://schemas.microsoft.com/office/drawing/2016/11/main" xmlns="" r:id="rId5"/>
              </a:ext>
            </a:extLst>
          </a:blip>
          <a:stretch>
            <a:fillRect/>
          </a:stretch>
        </p:blipFill>
        <p:spPr>
          <a:xfrm>
            <a:off x="2315466" y="997223"/>
            <a:ext cx="978654" cy="978654"/>
          </a:xfrm>
          <a:prstGeom prst="rect">
            <a:avLst/>
          </a:prstGeom>
        </p:spPr>
      </p:pic>
      <p:cxnSp>
        <p:nvCxnSpPr>
          <p:cNvPr id="11" name="Connecteur droit 10">
            <a:extLst>
              <a:ext uri="{FF2B5EF4-FFF2-40B4-BE49-F238E27FC236}">
                <a16:creationId xmlns:a16="http://schemas.microsoft.com/office/drawing/2014/main" xmlns="" id="{91C3C1AC-97CD-43C6-8AD1-9158F5E289F0}"/>
              </a:ext>
            </a:extLst>
          </p:cNvPr>
          <p:cNvCxnSpPr/>
          <p:nvPr/>
        </p:nvCxnSpPr>
        <p:spPr>
          <a:xfrm>
            <a:off x="6177280" y="1879937"/>
            <a:ext cx="0" cy="4429423"/>
          </a:xfrm>
          <a:prstGeom prst="line">
            <a:avLst/>
          </a:prstGeom>
          <a:ln w="38100">
            <a:solidFill>
              <a:srgbClr val="26606C"/>
            </a:solidFill>
            <a:prstDash val="dash"/>
          </a:ln>
        </p:spPr>
        <p:style>
          <a:lnRef idx="1">
            <a:schemeClr val="accent1"/>
          </a:lnRef>
          <a:fillRef idx="0">
            <a:schemeClr val="accent1"/>
          </a:fillRef>
          <a:effectRef idx="0">
            <a:schemeClr val="accent1"/>
          </a:effectRef>
          <a:fontRef idx="minor">
            <a:schemeClr val="tx1"/>
          </a:fontRef>
        </p:style>
      </p:cxnSp>
      <p:sp>
        <p:nvSpPr>
          <p:cNvPr id="12" name="ZoneTexte 11">
            <a:extLst>
              <a:ext uri="{FF2B5EF4-FFF2-40B4-BE49-F238E27FC236}">
                <a16:creationId xmlns:a16="http://schemas.microsoft.com/office/drawing/2014/main" xmlns="" id="{DA0631FE-3CC8-4228-96EA-23BE3918E5C1}"/>
              </a:ext>
            </a:extLst>
          </p:cNvPr>
          <p:cNvSpPr txBox="1"/>
          <p:nvPr/>
        </p:nvSpPr>
        <p:spPr>
          <a:xfrm>
            <a:off x="6549663" y="2220991"/>
            <a:ext cx="5230935" cy="3508653"/>
          </a:xfrm>
          <a:prstGeom prst="rect">
            <a:avLst/>
          </a:prstGeom>
          <a:noFill/>
        </p:spPr>
        <p:txBody>
          <a:bodyPr wrap="square">
            <a:spAutoFit/>
          </a:bodyPr>
          <a:lstStyle/>
          <a:p>
            <a:pPr algn="just"/>
            <a:r>
              <a:rPr lang="fr-FR" b="1" dirty="0">
                <a:solidFill>
                  <a:srgbClr val="26606C"/>
                </a:solidFill>
                <a:latin typeface="Calibri" panose="020F0502020204030204" pitchFamily="34" charset="0"/>
              </a:rPr>
              <a:t>B - LES FREINS </a:t>
            </a:r>
          </a:p>
          <a:p>
            <a:pPr algn="just"/>
            <a:endParaRPr lang="fr-FR" b="1" dirty="0">
              <a:solidFill>
                <a:srgbClr val="26606C"/>
              </a:solidFill>
              <a:latin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Sous estimation de la professionnalisation sur le sujet du handicap </a:t>
            </a: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Projet très chronophage</a:t>
            </a:r>
          </a:p>
          <a:p>
            <a:pPr lvl="0">
              <a:tabLst>
                <a:tab pos="457200" algn="l"/>
              </a:tabLst>
            </a:pPr>
            <a:endParaRPr lang="fr-FR" sz="2400" dirty="0">
              <a:effectLst/>
              <a:latin typeface="Calibri" panose="020F0502020204030204" pitchFamily="34" charset="0"/>
              <a:ea typeface="Calibri" panose="020F0502020204030204" pitchFamily="34" charset="0"/>
            </a:endParaRPr>
          </a:p>
          <a:p>
            <a:pPr algn="just"/>
            <a:r>
              <a:rPr lang="fr-FR" b="1" dirty="0">
                <a:solidFill>
                  <a:srgbClr val="26606C"/>
                </a:solidFill>
                <a:latin typeface="Calibri" panose="020F0502020204030204" pitchFamily="34" charset="0"/>
              </a:rPr>
              <a:t>C - LES CONSTATS </a:t>
            </a:r>
          </a:p>
          <a:p>
            <a:pPr algn="just"/>
            <a:endParaRPr lang="fr-FR" b="1" dirty="0">
              <a:solidFill>
                <a:srgbClr val="26606C"/>
              </a:solidFill>
              <a:latin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Difficulté à mobiliser les entreprises </a:t>
            </a: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Orientation uniquement sur l'insertion centrée demande d'emploi et POEC</a:t>
            </a: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Superposition des outils et dispositifs (avec sentiment de double financement/Confusion)</a:t>
            </a: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Disparité du pilotage en région</a:t>
            </a:r>
            <a:endParaRPr lang="fr-FR" sz="1400" dirty="0">
              <a:effectLst/>
              <a:latin typeface="Calibri" panose="020F0502020204030204" pitchFamily="34" charset="0"/>
              <a:ea typeface="Calibri" panose="020F0502020204030204" pitchFamily="34" charset="0"/>
            </a:endParaRPr>
          </a:p>
        </p:txBody>
      </p:sp>
      <p:sp>
        <p:nvSpPr>
          <p:cNvPr id="14" name="ZoneTexte 13">
            <a:extLst>
              <a:ext uri="{FF2B5EF4-FFF2-40B4-BE49-F238E27FC236}">
                <a16:creationId xmlns:a16="http://schemas.microsoft.com/office/drawing/2014/main" xmlns="" id="{8C419585-8446-412D-A3EF-49C1DF8C66DC}"/>
              </a:ext>
            </a:extLst>
          </p:cNvPr>
          <p:cNvSpPr txBox="1"/>
          <p:nvPr/>
        </p:nvSpPr>
        <p:spPr>
          <a:xfrm>
            <a:off x="277141" y="3736605"/>
            <a:ext cx="5527757" cy="2154436"/>
          </a:xfrm>
          <a:prstGeom prst="rect">
            <a:avLst/>
          </a:prstGeom>
          <a:noFill/>
        </p:spPr>
        <p:txBody>
          <a:bodyPr wrap="square">
            <a:spAutoFit/>
          </a:bodyPr>
          <a:lstStyle/>
          <a:p>
            <a:pPr algn="just"/>
            <a:r>
              <a:rPr lang="fr-FR" b="1" dirty="0">
                <a:solidFill>
                  <a:srgbClr val="26606C"/>
                </a:solidFill>
                <a:latin typeface="Calibri" panose="020F0502020204030204" pitchFamily="34" charset="0"/>
              </a:rPr>
              <a:t>D- LES PISTES D'ACTION</a:t>
            </a:r>
          </a:p>
          <a:p>
            <a:pPr algn="just"/>
            <a:endParaRPr lang="fr-FR" b="1" dirty="0">
              <a:solidFill>
                <a:srgbClr val="26606C"/>
              </a:solidFill>
              <a:latin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Recentrer le projet sur le MDE et la PDP (reconversion, risque d'inaptitude, arrêt longue maladie) en identifiant des problématiques de MDE au sein des entreprises puis faire le lien avec les acteurs du SPE afin de créer les passerelles bénéficiaires/entreprises</a:t>
            </a:r>
          </a:p>
          <a:p>
            <a:pPr marL="342900" lvl="0" indent="-342900">
              <a:buFont typeface="+mj-lt"/>
              <a:buAutoNum type="arabicPeriod"/>
              <a:tabLst>
                <a:tab pos="457200" algn="l"/>
              </a:tabLst>
            </a:pPr>
            <a:endParaRPr lang="fr-FR" sz="1400" dirty="0">
              <a:effectLst/>
              <a:latin typeface="Calibri" panose="020F0502020204030204" pitchFamily="34" charset="0"/>
              <a:ea typeface="Calibri" panose="020F0502020204030204" pitchFamily="34" charset="0"/>
            </a:endParaRPr>
          </a:p>
          <a:p>
            <a:pPr marL="342900" lvl="0" indent="-342900">
              <a:buFont typeface="+mj-lt"/>
              <a:buAutoNum type="arabicPeriod"/>
              <a:tabLst>
                <a:tab pos="457200" algn="l"/>
              </a:tabLst>
            </a:pPr>
            <a:r>
              <a:rPr lang="fr-FR" sz="1400" dirty="0">
                <a:effectLst/>
                <a:latin typeface="Arial" panose="020B0604020202020204" pitchFamily="34" charset="0"/>
                <a:ea typeface="Calibri" panose="020F0502020204030204" pitchFamily="34" charset="0"/>
              </a:rPr>
              <a:t>COPIL avec une dimension stratégique 1 fois par trimestre </a:t>
            </a:r>
            <a:endParaRPr lang="fr-FR" sz="1400" dirty="0">
              <a:effectLst/>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xmlns="" val="253739321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ZoneTexte 4">
            <a:extLst>
              <a:ext uri="{FF2B5EF4-FFF2-40B4-BE49-F238E27FC236}">
                <a16:creationId xmlns:a16="http://schemas.microsoft.com/office/drawing/2014/main" xmlns="" id="{8F24B77C-3502-489B-B72C-E128DF4E0E5E}"/>
              </a:ext>
            </a:extLst>
          </p:cNvPr>
          <p:cNvSpPr txBox="1"/>
          <p:nvPr/>
        </p:nvSpPr>
        <p:spPr>
          <a:xfrm>
            <a:off x="75193" y="2509921"/>
            <a:ext cx="12012032" cy="3416320"/>
          </a:xfrm>
          <a:prstGeom prst="rect">
            <a:avLst/>
          </a:prstGeom>
          <a:noFill/>
        </p:spPr>
        <p:txBody>
          <a:bodyPr wrap="square" rtlCol="0">
            <a:spAutoFit/>
          </a:bodyPr>
          <a:lstStyle/>
          <a:p>
            <a:r>
              <a:rPr lang="fr-FR" sz="1800" b="1" dirty="0">
                <a:effectLst/>
                <a:latin typeface="Calibri" panose="020F0502020204030204" pitchFamily="34" charset="0"/>
                <a:ea typeface="Calibri" panose="020F0502020204030204" pitchFamily="34" charset="0"/>
              </a:rPr>
              <a:t>1/</a:t>
            </a:r>
            <a:r>
              <a:rPr lang="fr-FR" sz="1800" dirty="0">
                <a:effectLst/>
                <a:latin typeface="Calibri" panose="020F0502020204030204" pitchFamily="34" charset="0"/>
                <a:ea typeface="Calibri" panose="020F0502020204030204" pitchFamily="34" charset="0"/>
              </a:rPr>
              <a:t> Renforcer l’axe Maintien / prévention de la désinsertion professionnelle dans le cadre du déploiement du projet Réussi’TH : </a:t>
            </a:r>
          </a:p>
          <a:p>
            <a:r>
              <a:rPr lang="fr-FR" dirty="0">
                <a:latin typeface="Calibri" panose="020F0502020204030204" pitchFamily="34" charset="0"/>
                <a:ea typeface="Calibri" panose="020F0502020204030204" pitchFamily="34" charset="0"/>
              </a:rPr>
              <a:t>Partage </a:t>
            </a:r>
            <a:endParaRPr lang="fr-FR" sz="1800" dirty="0">
              <a:effectLst/>
              <a:latin typeface="Calibri" panose="020F0502020204030204" pitchFamily="34" charset="0"/>
              <a:ea typeface="Calibri" panose="020F0502020204030204" pitchFamily="34" charset="0"/>
            </a:endParaRPr>
          </a:p>
          <a:p>
            <a:endParaRPr lang="fr-FR" sz="1800" dirty="0">
              <a:effectLst/>
              <a:latin typeface="Calibri" panose="020F0502020204030204" pitchFamily="34" charset="0"/>
              <a:ea typeface="Calibri" panose="020F0502020204030204" pitchFamily="34" charset="0"/>
            </a:endParaRPr>
          </a:p>
          <a:p>
            <a:r>
              <a:rPr lang="fr-FR" sz="1800" b="1" dirty="0">
                <a:effectLst/>
                <a:latin typeface="Calibri" panose="020F0502020204030204" pitchFamily="34" charset="0"/>
                <a:ea typeface="Calibri" panose="020F0502020204030204" pitchFamily="34" charset="0"/>
              </a:rPr>
              <a:t>2/</a:t>
            </a:r>
            <a:r>
              <a:rPr lang="fr-FR" sz="1800" dirty="0">
                <a:effectLst/>
                <a:latin typeface="Calibri" panose="020F0502020204030204" pitchFamily="34" charset="0"/>
                <a:ea typeface="Calibri" panose="020F0502020204030204" pitchFamily="34" charset="0"/>
              </a:rPr>
              <a:t> Revoir les modalités de mise en œuvre de l’axe Insertion / Recrutement dans le cadre du projet (notamment concernant les POEC), </a:t>
            </a:r>
          </a:p>
          <a:p>
            <a:endParaRPr lang="fr-FR" sz="1800" dirty="0">
              <a:effectLst/>
              <a:latin typeface="Calibri" panose="020F0502020204030204" pitchFamily="34" charset="0"/>
              <a:ea typeface="Calibri" panose="020F0502020204030204" pitchFamily="34" charset="0"/>
            </a:endParaRPr>
          </a:p>
          <a:p>
            <a:r>
              <a:rPr lang="fr-FR" sz="1800" b="1" dirty="0">
                <a:effectLst/>
                <a:latin typeface="Calibri" panose="020F0502020204030204" pitchFamily="34" charset="0"/>
                <a:ea typeface="Calibri" panose="020F0502020204030204" pitchFamily="34" charset="0"/>
              </a:rPr>
              <a:t>3/</a:t>
            </a:r>
            <a:r>
              <a:rPr lang="fr-FR" sz="1800" dirty="0">
                <a:effectLst/>
                <a:latin typeface="Calibri" panose="020F0502020204030204" pitchFamily="34" charset="0"/>
                <a:ea typeface="Calibri" panose="020F0502020204030204" pitchFamily="34" charset="0"/>
              </a:rPr>
              <a:t> Réaliser un pilotage régional « resserré » avec les responsables d’activité AKTO et l’équipe projet Réussi’TH afin d’impliquer toutes les parties (conseillers notamment/ renforcer l’axe alternance) / Formaliser une feuille de route concertée avec le rôle des équipes régionales,</a:t>
            </a:r>
          </a:p>
          <a:p>
            <a:r>
              <a:rPr lang="fr-FR" sz="1800" dirty="0">
                <a:effectLst/>
                <a:latin typeface="Calibri" panose="020F0502020204030204" pitchFamily="34" charset="0"/>
                <a:ea typeface="Calibri" panose="020F0502020204030204" pitchFamily="34" charset="0"/>
              </a:rPr>
              <a:t> </a:t>
            </a:r>
          </a:p>
          <a:p>
            <a:r>
              <a:rPr lang="fr-FR" sz="1800" b="1" dirty="0">
                <a:effectLst/>
                <a:latin typeface="Calibri" panose="020F0502020204030204" pitchFamily="34" charset="0"/>
                <a:ea typeface="Calibri" panose="020F0502020204030204" pitchFamily="34" charset="0"/>
              </a:rPr>
              <a:t>4/</a:t>
            </a:r>
            <a:r>
              <a:rPr lang="fr-FR" sz="1800" dirty="0">
                <a:effectLst/>
                <a:latin typeface="Calibri" panose="020F0502020204030204" pitchFamily="34" charset="0"/>
                <a:ea typeface="Calibri" panose="020F0502020204030204" pitchFamily="34" charset="0"/>
              </a:rPr>
              <a:t> Déployer le SAS Retour à l’emploi dans les différents axes / et pour les différentes cibles du projet. </a:t>
            </a:r>
            <a:r>
              <a:rPr lang="fr-FR" dirty="0">
                <a:latin typeface="Calibri" panose="020F0502020204030204" pitchFamily="34" charset="0"/>
                <a:ea typeface="Calibri" panose="020F0502020204030204" pitchFamily="34" charset="0"/>
              </a:rPr>
              <a:t>Un travail est en court afin de revoir certains temps du SAS Retour à l’emploi suite au 1</a:t>
            </a:r>
            <a:r>
              <a:rPr lang="fr-FR" baseline="30000" dirty="0">
                <a:latin typeface="Calibri" panose="020F0502020204030204" pitchFamily="34" charset="0"/>
                <a:ea typeface="Calibri" panose="020F0502020204030204" pitchFamily="34" charset="0"/>
              </a:rPr>
              <a:t>er</a:t>
            </a:r>
            <a:r>
              <a:rPr lang="fr-FR" dirty="0">
                <a:latin typeface="Calibri" panose="020F0502020204030204" pitchFamily="34" charset="0"/>
                <a:ea typeface="Calibri" panose="020F0502020204030204" pitchFamily="34" charset="0"/>
              </a:rPr>
              <a:t> SAS réalisé et aux enseignements tirés. </a:t>
            </a:r>
            <a:endParaRPr lang="fr-FR" sz="1800" dirty="0">
              <a:effectLst/>
              <a:latin typeface="Calibri" panose="020F0502020204030204" pitchFamily="34" charset="0"/>
              <a:ea typeface="Calibri" panose="020F0502020204030204" pitchFamily="34" charset="0"/>
            </a:endParaRPr>
          </a:p>
        </p:txBody>
      </p:sp>
      <p:sp>
        <p:nvSpPr>
          <p:cNvPr id="7" name="ZoneTexte 6">
            <a:extLst>
              <a:ext uri="{FF2B5EF4-FFF2-40B4-BE49-F238E27FC236}">
                <a16:creationId xmlns:a16="http://schemas.microsoft.com/office/drawing/2014/main" xmlns="" id="{DB201912-815C-427F-B77D-7F588F2982A1}"/>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a:ln>
                  <a:noFill/>
                </a:ln>
                <a:solidFill>
                  <a:srgbClr val="1D4851"/>
                </a:solidFill>
                <a:effectLst/>
                <a:uLnTx/>
                <a:uFillTx/>
                <a:latin typeface="Arial" panose="020B0604020202020204"/>
                <a:ea typeface="+mn-ea"/>
                <a:cs typeface="Arial"/>
              </a:rPr>
              <a:t>Perspectives 2022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4" name="ZoneTexte 3">
            <a:extLst>
              <a:ext uri="{FF2B5EF4-FFF2-40B4-BE49-F238E27FC236}">
                <a16:creationId xmlns:a16="http://schemas.microsoft.com/office/drawing/2014/main" xmlns="" id="{89704F91-77D4-4A60-A5B0-D7603EE76EA2}"/>
              </a:ext>
            </a:extLst>
          </p:cNvPr>
          <p:cNvSpPr txBox="1"/>
          <p:nvPr/>
        </p:nvSpPr>
        <p:spPr>
          <a:xfrm>
            <a:off x="156617" y="1670424"/>
            <a:ext cx="41867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dirty="0">
                <a:solidFill>
                  <a:prstClr val="white"/>
                </a:solidFill>
                <a:latin typeface="Arial" panose="020B0604020202020204"/>
                <a:cs typeface="Calibri" panose="020F0502020204030204" pitchFamily="34" charset="0"/>
              </a:rPr>
              <a:t>AXES D’INTERVENTION – 2022 </a:t>
            </a:r>
            <a:endPar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endParaRPr>
          </a:p>
        </p:txBody>
      </p:sp>
    </p:spTree>
    <p:extLst>
      <p:ext uri="{BB962C8B-B14F-4D97-AF65-F5344CB8AC3E}">
        <p14:creationId xmlns:p14="http://schemas.microsoft.com/office/powerpoint/2010/main" xmlns="" val="157091267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ZoneTexte 4">
            <a:extLst>
              <a:ext uri="{FF2B5EF4-FFF2-40B4-BE49-F238E27FC236}">
                <a16:creationId xmlns:a16="http://schemas.microsoft.com/office/drawing/2014/main" xmlns="" id="{8F24B77C-3502-489B-B72C-E128DF4E0E5E}"/>
              </a:ext>
            </a:extLst>
          </p:cNvPr>
          <p:cNvSpPr txBox="1"/>
          <p:nvPr/>
        </p:nvSpPr>
        <p:spPr>
          <a:xfrm>
            <a:off x="84718" y="2039756"/>
            <a:ext cx="11302737" cy="4985980"/>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sng"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Propositions</a:t>
            </a: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sng" strike="noStrike" kern="1200" cap="none" spc="0" normalizeH="0" baseline="0" noProof="0" dirty="0">
                <a:ln>
                  <a:noFill/>
                </a:ln>
                <a:solidFill>
                  <a:srgbClr val="00A79B"/>
                </a:solidFill>
                <a:effectLst/>
                <a:uLnTx/>
                <a:uFillTx/>
                <a:latin typeface="Arial" panose="020B0604020202020204"/>
                <a:ea typeface="+mn-ea"/>
                <a:cs typeface="Calibri" panose="020F0502020204030204" pitchFamily="34" charset="0"/>
              </a:rPr>
              <a:t>1/ Faciliter le déploiement du projet en région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Réunion de pilotage AKTO à planifier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Responsable d’activité projets / Responsable d’activité Alternance et relation client à organiser (janvier 2022) afin de définir une feuille de route 2022 réaliste (= et ainsi impliquer toute l’équipe régionale et sa direction) </a:t>
            </a: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Proposer des temps de coordination flash planifiés tous les mois</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La professionnalisation des équipes conseillers pour faciliter leur implication et leur appropriation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NA  : Janvier = Escape Game digital </a:t>
            </a: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PACA : </a:t>
            </a:r>
            <a:r>
              <a:rPr kumimoji="0" lang="fr-FR" sz="1600" b="0" i="0" u="none" strike="noStrike" kern="1200" cap="none" spc="0" normalizeH="0" baseline="0" noProof="0" dirty="0" err="1">
                <a:ln>
                  <a:noFill/>
                </a:ln>
                <a:solidFill>
                  <a:srgbClr val="1C1C1C"/>
                </a:solidFill>
                <a:effectLst/>
                <a:uLnTx/>
                <a:uFillTx/>
                <a:latin typeface="Arial" panose="020B0604020202020204"/>
                <a:ea typeface="+mn-ea"/>
                <a:cs typeface="Calibri" panose="020F0502020204030204" pitchFamily="34" charset="0"/>
              </a:rPr>
              <a:t>Module’pro</a:t>
            </a: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Agefiph « salariés des OPCO » </a:t>
            </a:r>
          </a:p>
          <a:p>
            <a:pPr marL="285750" marR="0" lvl="0" indent="-28575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ü"/>
              <a:tabLst/>
              <a:defRPr/>
            </a:pPr>
            <a:r>
              <a:rPr kumimoji="0" lang="fr-FR" sz="1600" b="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Normandie et Grand Est : à organiser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t>
            </a:r>
          </a:p>
          <a:p>
            <a:pPr marL="342900" marR="0" lvl="0" indent="-342900" algn="just" defTabSz="914400" rtl="0" eaLnBrk="1" fontAlgn="auto" latinLnBrk="0" hangingPunct="1">
              <a:lnSpc>
                <a:spcPct val="100000"/>
              </a:lnSpc>
              <a:spcBef>
                <a:spcPts val="0"/>
              </a:spcBef>
              <a:spcAft>
                <a:spcPts val="0"/>
              </a:spcAft>
              <a:buClr>
                <a:srgbClr val="00A79B"/>
              </a:buClr>
              <a:buSzTx/>
              <a:buFont typeface="Wingdings" panose="05000000000000000000" pitchFamily="2" charset="2"/>
              <a:buChar char="Ø"/>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sp>
        <p:nvSpPr>
          <p:cNvPr id="7" name="ZoneTexte 6">
            <a:extLst>
              <a:ext uri="{FF2B5EF4-FFF2-40B4-BE49-F238E27FC236}">
                <a16:creationId xmlns:a16="http://schemas.microsoft.com/office/drawing/2014/main" xmlns="" id="{DB201912-815C-427F-B77D-7F588F2982A1}"/>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a:ln>
                  <a:noFill/>
                </a:ln>
                <a:solidFill>
                  <a:srgbClr val="1D4851"/>
                </a:solidFill>
                <a:effectLst/>
                <a:uLnTx/>
                <a:uFillTx/>
                <a:latin typeface="Arial" panose="020B0604020202020204"/>
                <a:ea typeface="+mn-ea"/>
                <a:cs typeface="Arial"/>
              </a:rPr>
              <a:t>Perspectives 2022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6" name="ZoneTexte 5">
            <a:extLst>
              <a:ext uri="{FF2B5EF4-FFF2-40B4-BE49-F238E27FC236}">
                <a16:creationId xmlns:a16="http://schemas.microsoft.com/office/drawing/2014/main" xmlns="" id="{C8377AA1-DE5A-4590-BF4F-FE9B11298BE2}"/>
              </a:ext>
            </a:extLst>
          </p:cNvPr>
          <p:cNvSpPr txBox="1"/>
          <p:nvPr/>
        </p:nvSpPr>
        <p:spPr>
          <a:xfrm>
            <a:off x="156617" y="1670424"/>
            <a:ext cx="41867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dirty="0">
                <a:solidFill>
                  <a:prstClr val="white"/>
                </a:solidFill>
                <a:latin typeface="Arial" panose="020B0604020202020204"/>
                <a:cs typeface="Calibri" panose="020F0502020204030204" pitchFamily="34" charset="0"/>
              </a:rPr>
              <a:t>AXES D’INTERVENTION – 2022 </a:t>
            </a:r>
            <a:endPar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endParaRPr>
          </a:p>
        </p:txBody>
      </p:sp>
    </p:spTree>
    <p:extLst>
      <p:ext uri="{BB962C8B-B14F-4D97-AF65-F5344CB8AC3E}">
        <p14:creationId xmlns:p14="http://schemas.microsoft.com/office/powerpoint/2010/main" xmlns="" val="250480204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ZoneTexte 4">
            <a:extLst>
              <a:ext uri="{FF2B5EF4-FFF2-40B4-BE49-F238E27FC236}">
                <a16:creationId xmlns:a16="http://schemas.microsoft.com/office/drawing/2014/main" xmlns="" id="{8F24B77C-3502-489B-B72C-E128DF4E0E5E}"/>
              </a:ext>
            </a:extLst>
          </p:cNvPr>
          <p:cNvSpPr txBox="1"/>
          <p:nvPr/>
        </p:nvSpPr>
        <p:spPr>
          <a:xfrm>
            <a:off x="156617" y="1431438"/>
            <a:ext cx="11878766" cy="4985980"/>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sng"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Propositions</a:t>
            </a: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sng" strike="noStrike" kern="1200" cap="none" spc="0" normalizeH="0" baseline="0" noProof="0" dirty="0">
                <a:ln>
                  <a:noFill/>
                </a:ln>
                <a:solidFill>
                  <a:srgbClr val="00A79B"/>
                </a:solidFill>
                <a:effectLst/>
                <a:uLnTx/>
                <a:uFillTx/>
                <a:latin typeface="Arial" panose="020B0604020202020204"/>
                <a:ea typeface="+mn-ea"/>
                <a:cs typeface="Calibri" panose="020F0502020204030204" pitchFamily="34" charset="0"/>
              </a:rPr>
              <a:t>2/ Renforcer l’Axe Maintien dans l’emploi</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Organiser des temps de travail partagé avec les acteurs de l’axe maintien </a:t>
            </a:r>
            <a:r>
              <a:rPr kumimoji="0" lang="fr-FR" sz="160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(Cap emploi : maintien/ CARSAAT…) : </a:t>
            </a:r>
          </a:p>
          <a:p>
            <a:pPr marL="285750" marR="0" lvl="0" indent="-285750"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600" dirty="0">
                <a:solidFill>
                  <a:srgbClr val="1C1C1C"/>
                </a:solidFill>
                <a:latin typeface="Arial" panose="020B0604020202020204"/>
                <a:cs typeface="Calibri" panose="020F0502020204030204" pitchFamily="34" charset="0"/>
              </a:rPr>
              <a:t>Partager et Identifier les salariés accompagnés par les partenaires qui relèveraient des entreprises d’AKTO : </a:t>
            </a:r>
          </a:p>
          <a:p>
            <a:pPr marL="893763" marR="0" lvl="0" indent="-173038"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600" dirty="0">
                <a:solidFill>
                  <a:srgbClr val="1C1C1C"/>
                </a:solidFill>
                <a:latin typeface="Arial" panose="020B0604020202020204"/>
                <a:cs typeface="Calibri" panose="020F0502020204030204" pitchFamily="34" charset="0"/>
              </a:rPr>
              <a:t>pour identifier si l’intervention de l’OPCO est nécessaire sur le volet formation pour sécuriser ou favoriser le maintien dans l’emploi des salariés dans l’entreprise, </a:t>
            </a:r>
          </a:p>
          <a:p>
            <a:pPr marL="893763" marR="0" lvl="0" indent="-173038" algn="just" defTabSz="914400" rtl="0" eaLnBrk="1" fontAlgn="auto" latinLnBrk="0" hangingPunct="1">
              <a:lnSpc>
                <a:spcPct val="100000"/>
              </a:lnSpc>
              <a:spcBef>
                <a:spcPts val="0"/>
              </a:spcBef>
              <a:spcAft>
                <a:spcPts val="0"/>
              </a:spcAft>
              <a:buClr>
                <a:srgbClr val="00A79B"/>
              </a:buClr>
              <a:buSzTx/>
              <a:buFont typeface="Arial" panose="020B0604020202020204" pitchFamily="34" charset="0"/>
              <a:buChar char="•"/>
              <a:tabLst/>
              <a:defRPr/>
            </a:pPr>
            <a:r>
              <a:rPr lang="fr-FR" sz="1600" dirty="0">
                <a:solidFill>
                  <a:srgbClr val="1C1C1C"/>
                </a:solidFill>
                <a:latin typeface="Arial" panose="020B0604020202020204"/>
                <a:cs typeface="Calibri" panose="020F0502020204030204" pitchFamily="34" charset="0"/>
              </a:rPr>
              <a:t>pour identifier des salariés qui souhaiteraient mettre en œuvre une reconversion sur les métiers des entreprises adhérentes à AKTO en fonction des opportunités sur le territoire, notamment pour ceux qui n’ont pas de solution de reclassement en interne au sein de leur entreprise (Préparation du public, promotion des métiers…) </a:t>
            </a: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lang="fr-FR" sz="1600" b="1" dirty="0">
                <a:solidFill>
                  <a:srgbClr val="1C1C1C"/>
                </a:solidFill>
                <a:latin typeface="Arial" panose="020B0604020202020204"/>
                <a:cs typeface="Calibri" panose="020F0502020204030204" pitchFamily="34" charset="0"/>
              </a:rPr>
              <a:t>Organiser un GT sur le territoire Grand Est</a:t>
            </a:r>
            <a:r>
              <a:rPr lang="fr-FR" sz="1600" dirty="0">
                <a:solidFill>
                  <a:srgbClr val="1C1C1C"/>
                </a:solidFill>
                <a:latin typeface="Arial" panose="020B0604020202020204"/>
                <a:cs typeface="Calibri" panose="020F0502020204030204" pitchFamily="34" charset="0"/>
              </a:rPr>
              <a:t> dans l’objectif de travailler sur la problématique liée à l’identification de personnes en risque de désinsertion professionnelle : Entreprise, partenaires de l’axe Maintien, Agefiph, AKTO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lang="fr-FR" sz="1600" dirty="0">
                <a:solidFill>
                  <a:srgbClr val="1C1C1C"/>
                </a:solidFill>
                <a:latin typeface="Arial" panose="020B0604020202020204"/>
                <a:cs typeface="Calibri" panose="020F0502020204030204" pitchFamily="34" charset="0"/>
              </a:rPr>
              <a:t>= Identifier les besoins et les outils à mettre en œuvre pour faciliter ce travail d’identification</a:t>
            </a:r>
          </a:p>
          <a:p>
            <a:pPr marR="0" lvl="0" algn="just" defTabSz="914400" rtl="0" eaLnBrk="1" fontAlgn="auto" latinLnBrk="0" hangingPunct="1">
              <a:lnSpc>
                <a:spcPct val="100000"/>
              </a:lnSpc>
              <a:spcBef>
                <a:spcPts val="0"/>
              </a:spcBef>
              <a:spcAft>
                <a:spcPts val="0"/>
              </a:spcAft>
              <a:buClr>
                <a:srgbClr val="00A79B"/>
              </a:buClr>
              <a:buSzTx/>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R="0" lvl="0" algn="just" defTabSz="914400" rtl="0" eaLnBrk="1" fontAlgn="auto" latinLnBrk="0" hangingPunct="1">
              <a:lnSpc>
                <a:spcPct val="100000"/>
              </a:lnSpc>
              <a:spcBef>
                <a:spcPts val="0"/>
              </a:spcBef>
              <a:spcAft>
                <a:spcPts val="0"/>
              </a:spcAft>
              <a:buClr>
                <a:srgbClr val="00A79B"/>
              </a:buClr>
              <a:buSzTx/>
              <a:tabLst/>
              <a:defRPr/>
            </a:pPr>
            <a:r>
              <a:rPr lang="fr-FR" sz="1600" b="1" dirty="0">
                <a:solidFill>
                  <a:srgbClr val="1C1C1C"/>
                </a:solidFill>
                <a:latin typeface="Arial" panose="020B0604020202020204"/>
                <a:cs typeface="Calibri" panose="020F0502020204030204" pitchFamily="34" charset="0"/>
              </a:rPr>
              <a:t>Un travail de suivi renforcé des contrats d’apprentissage </a:t>
            </a:r>
            <a:r>
              <a:rPr lang="fr-FR" sz="1600" dirty="0">
                <a:solidFill>
                  <a:srgbClr val="1C1C1C"/>
                </a:solidFill>
                <a:latin typeface="Arial" panose="020B0604020202020204"/>
                <a:cs typeface="Calibri" panose="020F0502020204030204" pitchFamily="34" charset="0"/>
              </a:rPr>
              <a:t>conclus par les entreprises d’AKTO au bénéfice de PH afin de sécuriser le parcours et éviter les ruptures (= proposition en région Normandie)</a:t>
            </a:r>
            <a:endParaRPr kumimoji="0" lang="fr-FR" sz="160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sp>
        <p:nvSpPr>
          <p:cNvPr id="7" name="ZoneTexte 6">
            <a:extLst>
              <a:ext uri="{FF2B5EF4-FFF2-40B4-BE49-F238E27FC236}">
                <a16:creationId xmlns:a16="http://schemas.microsoft.com/office/drawing/2014/main" xmlns="" id="{DB201912-815C-427F-B77D-7F588F2982A1}"/>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a:ln>
                  <a:noFill/>
                </a:ln>
                <a:solidFill>
                  <a:srgbClr val="1D4851"/>
                </a:solidFill>
                <a:effectLst/>
                <a:uLnTx/>
                <a:uFillTx/>
                <a:latin typeface="Arial" panose="020B0604020202020204"/>
                <a:ea typeface="+mn-ea"/>
                <a:cs typeface="Arial"/>
              </a:rPr>
              <a:t>Perspectives 2022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6" name="ZoneTexte 5">
            <a:extLst>
              <a:ext uri="{FF2B5EF4-FFF2-40B4-BE49-F238E27FC236}">
                <a16:creationId xmlns:a16="http://schemas.microsoft.com/office/drawing/2014/main" xmlns="" id="{F563DDF5-E331-40D3-8F71-8CAC7CFFEC5A}"/>
              </a:ext>
            </a:extLst>
          </p:cNvPr>
          <p:cNvSpPr txBox="1"/>
          <p:nvPr/>
        </p:nvSpPr>
        <p:spPr>
          <a:xfrm>
            <a:off x="156617" y="1175124"/>
            <a:ext cx="41867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dirty="0">
                <a:solidFill>
                  <a:prstClr val="white"/>
                </a:solidFill>
                <a:latin typeface="Arial" panose="020B0604020202020204"/>
                <a:cs typeface="Calibri" panose="020F0502020204030204" pitchFamily="34" charset="0"/>
              </a:rPr>
              <a:t>AXES D’INTERVENTION – 2022 </a:t>
            </a:r>
            <a:endPar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endParaRPr>
          </a:p>
        </p:txBody>
      </p:sp>
    </p:spTree>
    <p:extLst>
      <p:ext uri="{BB962C8B-B14F-4D97-AF65-F5344CB8AC3E}">
        <p14:creationId xmlns:p14="http://schemas.microsoft.com/office/powerpoint/2010/main" xmlns="" val="2479416033"/>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ZoneTexte 4">
            <a:extLst>
              <a:ext uri="{FF2B5EF4-FFF2-40B4-BE49-F238E27FC236}">
                <a16:creationId xmlns:a16="http://schemas.microsoft.com/office/drawing/2014/main" xmlns="" id="{8F24B77C-3502-489B-B72C-E128DF4E0E5E}"/>
              </a:ext>
            </a:extLst>
          </p:cNvPr>
          <p:cNvSpPr txBox="1"/>
          <p:nvPr/>
        </p:nvSpPr>
        <p:spPr>
          <a:xfrm>
            <a:off x="156617" y="1431438"/>
            <a:ext cx="11878766" cy="400109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sng"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Propositions</a:t>
            </a: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lang="fr-FR" sz="1600" b="1" u="sng" dirty="0">
                <a:solidFill>
                  <a:srgbClr val="00A79B"/>
                </a:solidFill>
                <a:latin typeface="Arial" panose="020B0604020202020204"/>
                <a:cs typeface="Calibri" panose="020F0502020204030204" pitchFamily="34" charset="0"/>
              </a:rPr>
              <a:t>3</a:t>
            </a:r>
            <a:r>
              <a:rPr kumimoji="0" lang="fr-FR" sz="1600" b="1" i="0" u="sng" strike="noStrike" kern="1200" cap="none" spc="0" normalizeH="0" baseline="0" noProof="0" dirty="0">
                <a:ln>
                  <a:noFill/>
                </a:ln>
                <a:solidFill>
                  <a:srgbClr val="00A79B"/>
                </a:solidFill>
                <a:effectLst/>
                <a:uLnTx/>
                <a:uFillTx/>
                <a:latin typeface="Arial" panose="020B0604020202020204"/>
                <a:ea typeface="+mn-ea"/>
                <a:cs typeface="Calibri" panose="020F0502020204030204" pitchFamily="34" charset="0"/>
              </a:rPr>
              <a:t>/ Pistes de travail sur le volet Reconversion professionnelle/Insertion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Proposer un partenariat avec les prestataires de l’Agefiph dans le cadre d’</a:t>
            </a:r>
            <a:r>
              <a:rPr kumimoji="0" lang="fr-FR" sz="1600" b="1" i="0" u="none" strike="noStrike" kern="1200" cap="none" spc="0" normalizeH="0" baseline="0" noProof="0" dirty="0" err="1">
                <a:ln>
                  <a:noFill/>
                </a:ln>
                <a:solidFill>
                  <a:srgbClr val="1C1C1C"/>
                </a:solidFill>
                <a:effectLst/>
                <a:uLnTx/>
                <a:uFillTx/>
                <a:latin typeface="Arial" panose="020B0604020202020204"/>
                <a:ea typeface="+mn-ea"/>
                <a:cs typeface="Calibri" panose="020F0502020204030204" pitchFamily="34" charset="0"/>
              </a:rPr>
              <a:t>Inclu’pro</a:t>
            </a: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t>
            </a:r>
            <a:r>
              <a:rPr kumimoji="0" lang="fr-FR" sz="1600"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afin de réaliser la promotion des métiers d’AKTO auprès du public accompagné, et travailler sur la mise en œuvre de leur projet de reconversion professionnelle</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Sur les opportunités formation existantes </a:t>
            </a:r>
            <a:r>
              <a:rPr lang="fr-FR" sz="1600" b="1" dirty="0">
                <a:solidFill>
                  <a:srgbClr val="1C1C1C"/>
                </a:solidFill>
                <a:latin typeface="Arial" panose="020B0604020202020204"/>
                <a:cs typeface="Calibri" panose="020F0502020204030204" pitchFamily="34" charset="0"/>
              </a:rPr>
              <a:t>dans </a:t>
            </a:r>
            <a:r>
              <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les territoires </a:t>
            </a:r>
            <a:r>
              <a:rPr kumimoji="0" lang="fr-FR" sz="160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rPr>
              <a:t>identifier comment faciliter l’accès des personnes en situation de handicap : Kiff ton projet, POEC…. (promotion des métiers, actions Emploi ….)</a:t>
            </a: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lang="fr-FR" sz="1600" dirty="0">
              <a:solidFill>
                <a:srgbClr val="1C1C1C"/>
              </a:solidFill>
              <a:latin typeface="Arial" panose="020B0604020202020204"/>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r>
              <a:rPr kumimoji="0" lang="fr-FR" sz="1600" b="1" u="none" strike="noStrike" kern="1200" cap="none" spc="0" normalizeH="0" baseline="0" noProof="0" dirty="0">
                <a:ln>
                  <a:noFill/>
                </a:ln>
                <a:solidFill>
                  <a:srgbClr val="1C1C1C"/>
                </a:solidFill>
                <a:effectLst/>
                <a:uLnTx/>
                <a:uFillTx/>
                <a:latin typeface="Arial" panose="020B0604020202020204"/>
                <a:ea typeface="Calibri" panose="020F0502020204030204" pitchFamily="34" charset="0"/>
                <a:cs typeface="Calibri" panose="020F0502020204030204" pitchFamily="34" charset="0"/>
              </a:rPr>
              <a:t>Travailler sur la promotion des métiers d’AKTO, démystifier le handicap auprès des employeurs, créer la relation entre les publics et les entreprises, créer des partenariats</a:t>
            </a:r>
            <a:r>
              <a:rPr kumimoji="0" lang="fr-FR" sz="1600" u="none" strike="noStrike" kern="1200" cap="none" spc="0" normalizeH="0" baseline="0" noProof="0" dirty="0">
                <a:ln>
                  <a:noFill/>
                </a:ln>
                <a:solidFill>
                  <a:srgbClr val="1C1C1C"/>
                </a:solidFill>
                <a:effectLst/>
                <a:uLnTx/>
                <a:uFillTx/>
                <a:latin typeface="Arial" panose="020B0604020202020204"/>
                <a:ea typeface="Calibri" panose="020F0502020204030204" pitchFamily="34" charset="0"/>
                <a:cs typeface="Calibri" panose="020F0502020204030204" pitchFamily="34" charset="0"/>
              </a:rPr>
              <a:t> entre les partenaires de l’emploi et les entreprises : proposer de dupliquer l’action « Gourman’hise » par exemple.</a:t>
            </a:r>
            <a:endParaRPr kumimoji="0" lang="fr-FR" sz="1800" u="none" strike="noStrike" kern="1200" cap="none" spc="0" normalizeH="0" baseline="0" noProof="0" dirty="0">
              <a:ln>
                <a:noFill/>
              </a:ln>
              <a:solidFill>
                <a:srgbClr val="1C1C1C"/>
              </a:solidFill>
              <a:effectLst/>
              <a:uLnTx/>
              <a:uFillTx/>
              <a:latin typeface="Calibri" panose="020F0502020204030204" pitchFamily="34" charset="0"/>
              <a:ea typeface="Calibri" panose="020F0502020204030204" pitchFamily="34" charset="0"/>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a:p>
            <a:pPr marL="0" marR="0" lvl="0" indent="0" algn="just" defTabSz="914400" rtl="0" eaLnBrk="1" fontAlgn="auto" latinLnBrk="0" hangingPunct="1">
              <a:lnSpc>
                <a:spcPct val="100000"/>
              </a:lnSpc>
              <a:spcBef>
                <a:spcPts val="0"/>
              </a:spcBef>
              <a:spcAft>
                <a:spcPts val="0"/>
              </a:spcAft>
              <a:buClr>
                <a:srgbClr val="00A79B"/>
              </a:buClr>
              <a:buSzTx/>
              <a:buFontTx/>
              <a:buNone/>
              <a:tabLst/>
              <a:defRPr/>
            </a:pPr>
            <a:endParaRPr kumimoji="0" lang="fr-FR" sz="1400" b="1" i="0" u="none" strike="noStrike" kern="1200" cap="none" spc="0" normalizeH="0" baseline="0" noProof="0" dirty="0">
              <a:ln>
                <a:noFill/>
              </a:ln>
              <a:solidFill>
                <a:srgbClr val="1C1C1C"/>
              </a:solidFill>
              <a:effectLst/>
              <a:uLnTx/>
              <a:uFillTx/>
              <a:latin typeface="Arial" panose="020B0604020202020204"/>
              <a:ea typeface="+mn-ea"/>
              <a:cs typeface="Calibri" panose="020F0502020204030204" pitchFamily="34" charset="0"/>
            </a:endParaRPr>
          </a:p>
        </p:txBody>
      </p:sp>
      <p:sp>
        <p:nvSpPr>
          <p:cNvPr id="7" name="ZoneTexte 6">
            <a:extLst>
              <a:ext uri="{FF2B5EF4-FFF2-40B4-BE49-F238E27FC236}">
                <a16:creationId xmlns:a16="http://schemas.microsoft.com/office/drawing/2014/main" xmlns="" id="{DB201912-815C-427F-B77D-7F588F2982A1}"/>
              </a:ext>
            </a:extLst>
          </p:cNvPr>
          <p:cNvSpPr txBox="1"/>
          <p:nvPr/>
        </p:nvSpPr>
        <p:spPr>
          <a:xfrm>
            <a:off x="208543" y="112694"/>
            <a:ext cx="10713457" cy="830997"/>
          </a:xfrm>
          <a:prstGeom prst="rect">
            <a:avLst/>
          </a:prstGeom>
          <a:noFill/>
        </p:spPr>
        <p:txBody>
          <a:bodyPr wrap="square" lIns="91440" tIns="45720" rIns="91440" bIns="45720" rtlCol="0" anchor="t">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a:ln>
                  <a:noFill/>
                </a:ln>
                <a:solidFill>
                  <a:srgbClr val="1D4851"/>
                </a:solidFill>
                <a:effectLst/>
                <a:uLnTx/>
                <a:uFillTx/>
                <a:latin typeface="Arial" panose="020B0604020202020204"/>
                <a:ea typeface="+mn-ea"/>
                <a:cs typeface="Arial"/>
              </a:rPr>
              <a:t>Perspectives 2022 </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6" name="ZoneTexte 5">
            <a:extLst>
              <a:ext uri="{FF2B5EF4-FFF2-40B4-BE49-F238E27FC236}">
                <a16:creationId xmlns:a16="http://schemas.microsoft.com/office/drawing/2014/main" xmlns="" id="{7A05E2B8-E127-4B60-9B2B-95D39D555933}"/>
              </a:ext>
            </a:extLst>
          </p:cNvPr>
          <p:cNvSpPr txBox="1"/>
          <p:nvPr/>
        </p:nvSpPr>
        <p:spPr>
          <a:xfrm>
            <a:off x="156617" y="1240801"/>
            <a:ext cx="4186783" cy="369332"/>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b="1" dirty="0">
                <a:solidFill>
                  <a:prstClr val="white"/>
                </a:solidFill>
                <a:latin typeface="Arial" panose="020B0604020202020204"/>
                <a:cs typeface="Calibri" panose="020F0502020204030204" pitchFamily="34" charset="0"/>
              </a:rPr>
              <a:t>AXES D’INTERVENTION – 2022 </a:t>
            </a:r>
            <a:endParaRPr kumimoji="0" lang="fr-FR" sz="1800" b="1" i="0" u="none" strike="noStrike" kern="1200" cap="none" spc="0" normalizeH="0" baseline="0" noProof="0" dirty="0">
              <a:ln>
                <a:noFill/>
              </a:ln>
              <a:solidFill>
                <a:prstClr val="white"/>
              </a:solidFill>
              <a:effectLst/>
              <a:uLnTx/>
              <a:uFillTx/>
              <a:latin typeface="Arial" panose="020B0604020202020204"/>
              <a:ea typeface="+mn-ea"/>
              <a:cs typeface="Calibri" panose="020F0502020204030204" pitchFamily="34" charset="0"/>
            </a:endParaRPr>
          </a:p>
        </p:txBody>
      </p:sp>
    </p:spTree>
    <p:extLst>
      <p:ext uri="{BB962C8B-B14F-4D97-AF65-F5344CB8AC3E}">
        <p14:creationId xmlns:p14="http://schemas.microsoft.com/office/powerpoint/2010/main" xmlns="" val="3883542209"/>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xmlns="" id="{EE465F17-D0C5-48FC-BBA4-3256247D0EEB}"/>
              </a:ext>
            </a:extLst>
          </p:cNvPr>
          <p:cNvSpPr>
            <a:spLocks noGrp="1"/>
          </p:cNvSpPr>
          <p:nvPr>
            <p:ph type="title"/>
          </p:nvPr>
        </p:nvSpPr>
        <p:spPr/>
        <p:txBody>
          <a:bodyPr/>
          <a:lstStyle/>
          <a:p>
            <a:r>
              <a:rPr lang="fr-FR" dirty="0"/>
              <a:t>4</a:t>
            </a:r>
          </a:p>
        </p:txBody>
      </p:sp>
      <p:sp>
        <p:nvSpPr>
          <p:cNvPr id="3" name="Espace réservé du texte 2">
            <a:extLst>
              <a:ext uri="{FF2B5EF4-FFF2-40B4-BE49-F238E27FC236}">
                <a16:creationId xmlns:a16="http://schemas.microsoft.com/office/drawing/2014/main" xmlns="" id="{9D7E95A1-5BF7-4558-BC94-8026A33A232B}"/>
              </a:ext>
            </a:extLst>
          </p:cNvPr>
          <p:cNvSpPr>
            <a:spLocks noGrp="1"/>
          </p:cNvSpPr>
          <p:nvPr>
            <p:ph type="body" idx="1"/>
          </p:nvPr>
        </p:nvSpPr>
        <p:spPr/>
        <p:txBody>
          <a:bodyPr/>
          <a:lstStyle/>
          <a:p>
            <a:r>
              <a:rPr lang="fr-FR" dirty="0"/>
              <a:t>Annexes Modèles de </a:t>
            </a:r>
          </a:p>
          <a:p>
            <a:r>
              <a:rPr lang="fr-FR" dirty="0"/>
              <a:t>Modes opératoires </a:t>
            </a:r>
          </a:p>
        </p:txBody>
      </p:sp>
    </p:spTree>
    <p:extLst>
      <p:ext uri="{BB962C8B-B14F-4D97-AF65-F5344CB8AC3E}">
        <p14:creationId xmlns:p14="http://schemas.microsoft.com/office/powerpoint/2010/main" xmlns="" val="1661662107"/>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xmlns="" id="{26CC8845-C8C8-4FC1-AF8E-1F34A5ABA610}"/>
              </a:ext>
            </a:extLst>
          </p:cNvPr>
          <p:cNvSpPr/>
          <p:nvPr/>
        </p:nvSpPr>
        <p:spPr>
          <a:xfrm>
            <a:off x="0" y="0"/>
            <a:ext cx="1579418" cy="6858000"/>
          </a:xfrm>
          <a:prstGeom prst="rect">
            <a:avLst/>
          </a:prstGeom>
          <a:solidFill>
            <a:srgbClr val="2660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9" name="ZoneTexte 38"/>
          <p:cNvSpPr txBox="1"/>
          <p:nvPr/>
        </p:nvSpPr>
        <p:spPr>
          <a:xfrm>
            <a:off x="10203312" y="1003745"/>
            <a:ext cx="1752817" cy="4244037"/>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36" name="ZoneTexte 35"/>
          <p:cNvSpPr txBox="1"/>
          <p:nvPr/>
        </p:nvSpPr>
        <p:spPr>
          <a:xfrm>
            <a:off x="8203764" y="1007543"/>
            <a:ext cx="1787699" cy="4240238"/>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43" name="Flèche vers la droite 38"/>
          <p:cNvSpPr/>
          <p:nvPr/>
        </p:nvSpPr>
        <p:spPr>
          <a:xfrm>
            <a:off x="6503975" y="3001933"/>
            <a:ext cx="651110" cy="504036"/>
          </a:xfrm>
          <a:prstGeom prst="rightArrow">
            <a:avLst/>
          </a:prstGeom>
          <a:solidFill>
            <a:schemeClr val="bg1"/>
          </a:solidFill>
          <a:ln>
            <a:solidFill>
              <a:srgbClr val="DE49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3" name="ZoneTexte 32"/>
          <p:cNvSpPr txBox="1"/>
          <p:nvPr/>
        </p:nvSpPr>
        <p:spPr>
          <a:xfrm>
            <a:off x="6186527" y="1007704"/>
            <a:ext cx="1654083" cy="4240238"/>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3" name="ZoneTexte 2"/>
          <p:cNvSpPr txBox="1"/>
          <p:nvPr/>
        </p:nvSpPr>
        <p:spPr>
          <a:xfrm>
            <a:off x="10831635" y="3900923"/>
            <a:ext cx="184731" cy="44057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srgbClr val="1C1C1C"/>
              </a:solidFill>
              <a:effectLst/>
              <a:uLnTx/>
              <a:uFillTx/>
              <a:latin typeface="Arial" panose="020B0604020202020204"/>
              <a:ea typeface="+mn-ea"/>
              <a:cs typeface="+mn-cs"/>
            </a:endParaRPr>
          </a:p>
        </p:txBody>
      </p:sp>
      <p:sp>
        <p:nvSpPr>
          <p:cNvPr id="25" name="ZoneTexte 24"/>
          <p:cNvSpPr txBox="1"/>
          <p:nvPr/>
        </p:nvSpPr>
        <p:spPr>
          <a:xfrm>
            <a:off x="2316559" y="1003745"/>
            <a:ext cx="1883054" cy="4206090"/>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2" name="ZoneTexte 1"/>
          <p:cNvSpPr txBox="1"/>
          <p:nvPr/>
        </p:nvSpPr>
        <p:spPr>
          <a:xfrm>
            <a:off x="2303236" y="2369619"/>
            <a:ext cx="1792065" cy="29546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FF6707"/>
                </a:solidFill>
                <a:effectLst/>
                <a:uLnTx/>
                <a:uFillTx/>
                <a:latin typeface="Arial" panose="020B0604020202020204"/>
                <a:ea typeface="+mn-ea"/>
                <a:cs typeface="+mn-cs"/>
              </a:rPr>
              <a:t>Mobilisation et Invitation des entreprises à une rencontre collective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none" strike="noStrike" kern="1200" cap="none" spc="0" normalizeH="0" baseline="0" noProof="0" dirty="0">
              <a:ln>
                <a:noFill/>
              </a:ln>
              <a:solidFill>
                <a:srgbClr val="FF6707"/>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Présentation du projet Réussi’TH,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Escape Game,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SAS Retour à l’emploi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Définition d’un calen</a:t>
            </a:r>
            <a:r>
              <a:rPr kumimoji="0" lang="fr-FR" sz="1400" b="1" i="1" u="none" strike="noStrike" kern="1200" cap="none" spc="0" normalizeH="0" baseline="0" noProof="0" dirty="0" err="1">
                <a:ln>
                  <a:noFill/>
                </a:ln>
                <a:solidFill>
                  <a:srgbClr val="1D4851"/>
                </a:solidFill>
                <a:effectLst/>
                <a:uLnTx/>
                <a:uFillTx/>
                <a:latin typeface="Arial" panose="020B0604020202020204"/>
                <a:ea typeface="+mn-ea"/>
                <a:cs typeface="+mn-cs"/>
              </a:rPr>
              <a:t>drier</a:t>
            </a:r>
            <a:endPar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endParaRPr>
          </a:p>
        </p:txBody>
      </p:sp>
      <p:sp>
        <p:nvSpPr>
          <p:cNvPr id="34" name="ZoneTexte 33"/>
          <p:cNvSpPr txBox="1"/>
          <p:nvPr/>
        </p:nvSpPr>
        <p:spPr>
          <a:xfrm>
            <a:off x="6207194" y="2509927"/>
            <a:ext cx="1691711" cy="273921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FF708F"/>
                </a:solidFill>
                <a:effectLst/>
                <a:uLnTx/>
                <a:uFillTx/>
                <a:latin typeface="Arial" panose="020B0604020202020204"/>
                <a:ea typeface="+mn-ea"/>
                <a:cs typeface="+mn-cs"/>
              </a:rPr>
              <a:t>Repérage du public par les partenaires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FF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FF000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Secteurs/métiers visés/fiche de poste à proposer / découverte des métiers à organiser si nécessaire </a:t>
            </a:r>
          </a:p>
        </p:txBody>
      </p:sp>
      <p:sp>
        <p:nvSpPr>
          <p:cNvPr id="37" name="ZoneTexte 36"/>
          <p:cNvSpPr txBox="1"/>
          <p:nvPr/>
        </p:nvSpPr>
        <p:spPr>
          <a:xfrm>
            <a:off x="8387369" y="2491237"/>
            <a:ext cx="1611963" cy="246221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rPr>
              <a:t>SAS Retour à l’emploi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Préparation des publics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0048BE"/>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0048BE"/>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40" name="ZoneTexte 39"/>
          <p:cNvSpPr txBox="1"/>
          <p:nvPr/>
        </p:nvSpPr>
        <p:spPr>
          <a:xfrm>
            <a:off x="10230419" y="2450532"/>
            <a:ext cx="1855305" cy="258532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rPr>
              <a:t>Identification des solutions Emploi et Formation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none" strike="noStrike" kern="1200" cap="none" spc="0" normalizeH="0" baseline="0" noProof="0" dirty="0">
              <a:ln>
                <a:noFill/>
              </a:ln>
              <a:solidFill>
                <a:srgbClr val="0048BE"/>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Plan d’accompagnement individu et entreprise pour sécuriser le retour à l’emploi </a:t>
            </a:r>
          </a:p>
        </p:txBody>
      </p:sp>
      <p:sp>
        <p:nvSpPr>
          <p:cNvPr id="29" name="ZoneTexte 28">
            <a:extLst>
              <a:ext uri="{FF2B5EF4-FFF2-40B4-BE49-F238E27FC236}">
                <a16:creationId xmlns:a16="http://schemas.microsoft.com/office/drawing/2014/main" xmlns="" id="{B02A2A2F-6CEA-45FD-A2F9-11645223A5BD}"/>
              </a:ext>
            </a:extLst>
          </p:cNvPr>
          <p:cNvSpPr txBox="1"/>
          <p:nvPr/>
        </p:nvSpPr>
        <p:spPr>
          <a:xfrm rot="5400000">
            <a:off x="8907564" y="3993045"/>
            <a:ext cx="2467877"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srgbClr val="00969E"/>
                </a:solidFill>
                <a:effectLst/>
                <a:uLnTx/>
                <a:uFillTx/>
                <a:latin typeface="Franklin Gothic Demi" charset="0"/>
                <a:ea typeface="+mn-ea"/>
                <a:cs typeface="+mn-cs"/>
              </a:rPr>
              <a:t>Bilan de positionnement </a:t>
            </a:r>
          </a:p>
        </p:txBody>
      </p:sp>
      <p:sp>
        <p:nvSpPr>
          <p:cNvPr id="30" name="Flèche vers la droite 29">
            <a:extLst>
              <a:ext uri="{FF2B5EF4-FFF2-40B4-BE49-F238E27FC236}">
                <a16:creationId xmlns:a16="http://schemas.microsoft.com/office/drawing/2014/main" xmlns="" id="{5A9CDB07-1BDA-4E67-81AA-2FE16E8BB7CA}"/>
              </a:ext>
            </a:extLst>
          </p:cNvPr>
          <p:cNvSpPr/>
          <p:nvPr/>
        </p:nvSpPr>
        <p:spPr>
          <a:xfrm rot="16200000">
            <a:off x="9506190" y="1529275"/>
            <a:ext cx="1202235" cy="390626"/>
          </a:xfrm>
          <a:prstGeom prst="rightArrow">
            <a:avLst/>
          </a:prstGeom>
          <a:solidFill>
            <a:srgbClr val="00969E"/>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1" name="ZoneTexte 30">
            <a:extLst>
              <a:ext uri="{FF2B5EF4-FFF2-40B4-BE49-F238E27FC236}">
                <a16:creationId xmlns:a16="http://schemas.microsoft.com/office/drawing/2014/main" xmlns="" id="{062EACA0-7107-4315-B24B-F88DC9CF3629}"/>
              </a:ext>
            </a:extLst>
          </p:cNvPr>
          <p:cNvSpPr txBox="1"/>
          <p:nvPr/>
        </p:nvSpPr>
        <p:spPr>
          <a:xfrm>
            <a:off x="4319645" y="1024039"/>
            <a:ext cx="1739562" cy="4202102"/>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35" name="Flèche vers la droite 38">
            <a:extLst>
              <a:ext uri="{FF2B5EF4-FFF2-40B4-BE49-F238E27FC236}">
                <a16:creationId xmlns:a16="http://schemas.microsoft.com/office/drawing/2014/main" xmlns="" id="{185B25AC-B976-4894-8554-975C488EF447}"/>
              </a:ext>
            </a:extLst>
          </p:cNvPr>
          <p:cNvSpPr/>
          <p:nvPr/>
        </p:nvSpPr>
        <p:spPr>
          <a:xfrm>
            <a:off x="9982462" y="2606244"/>
            <a:ext cx="433709" cy="461227"/>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38" name="Flèche vers la droite 38">
            <a:extLst>
              <a:ext uri="{FF2B5EF4-FFF2-40B4-BE49-F238E27FC236}">
                <a16:creationId xmlns:a16="http://schemas.microsoft.com/office/drawing/2014/main" xmlns="" id="{AA259E17-FD8D-4600-9A1C-9B19113D865D}"/>
              </a:ext>
            </a:extLst>
          </p:cNvPr>
          <p:cNvSpPr/>
          <p:nvPr/>
        </p:nvSpPr>
        <p:spPr>
          <a:xfrm>
            <a:off x="7805269" y="2572456"/>
            <a:ext cx="448088" cy="504036"/>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45" name="ZoneTexte 44">
            <a:extLst>
              <a:ext uri="{FF2B5EF4-FFF2-40B4-BE49-F238E27FC236}">
                <a16:creationId xmlns:a16="http://schemas.microsoft.com/office/drawing/2014/main" xmlns="" id="{97DCAAF7-A4CE-4566-8543-B4A19C955443}"/>
              </a:ext>
            </a:extLst>
          </p:cNvPr>
          <p:cNvSpPr txBox="1"/>
          <p:nvPr/>
        </p:nvSpPr>
        <p:spPr>
          <a:xfrm>
            <a:off x="4151493" y="2450532"/>
            <a:ext cx="2028594" cy="31700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FF6707"/>
                </a:solidFill>
                <a:effectLst/>
                <a:uLnTx/>
                <a:uFillTx/>
                <a:latin typeface="Arial" panose="020B0604020202020204"/>
                <a:ea typeface="+mn-ea"/>
                <a:cs typeface="+mn-cs"/>
              </a:rPr>
              <a:t>Module de sensibilisation des entreprises partenaires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49F0B1"/>
                </a:solidFill>
                <a:effectLst/>
                <a:uLnTx/>
                <a:uFillTx/>
                <a:latin typeface="Arial" panose="020B060402020202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1" u="none" strike="noStrike" kern="1200" cap="none" spc="0" normalizeH="0" baseline="0" noProof="0" dirty="0">
                <a:ln>
                  <a:noFill/>
                </a:ln>
                <a:solidFill>
                  <a:srgbClr val="1D4851"/>
                </a:solidFill>
                <a:effectLst/>
                <a:uLnTx/>
                <a:uFillTx/>
                <a:latin typeface="Arial" panose="020B0604020202020204"/>
                <a:ea typeface="+mn-ea"/>
                <a:cs typeface="+mn-cs"/>
              </a:rPr>
              <a:t>Invitation sur les sessions existantes ou Session territoriale spécifique à organiser avec le prestataire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1" i="0" u="none" strike="noStrike" kern="1200" cap="none" spc="0" normalizeH="0" baseline="0" noProof="0" dirty="0">
              <a:ln>
                <a:noFill/>
              </a:ln>
              <a:solidFill>
                <a:srgbClr val="1C1C1C"/>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50" name="Flèche vers la droite 38">
            <a:extLst>
              <a:ext uri="{FF2B5EF4-FFF2-40B4-BE49-F238E27FC236}">
                <a16:creationId xmlns:a16="http://schemas.microsoft.com/office/drawing/2014/main" xmlns="" id="{494B64BC-D6B3-4924-A43B-12CCC4382FAF}"/>
              </a:ext>
            </a:extLst>
          </p:cNvPr>
          <p:cNvSpPr/>
          <p:nvPr/>
        </p:nvSpPr>
        <p:spPr>
          <a:xfrm>
            <a:off x="5961803" y="2714803"/>
            <a:ext cx="433709" cy="461227"/>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51" name="ZoneTexte 50">
            <a:extLst>
              <a:ext uri="{FF2B5EF4-FFF2-40B4-BE49-F238E27FC236}">
                <a16:creationId xmlns:a16="http://schemas.microsoft.com/office/drawing/2014/main" xmlns="" id="{58185BD1-39DE-4447-BC70-D8D508097BE5}"/>
              </a:ext>
            </a:extLst>
          </p:cNvPr>
          <p:cNvSpPr txBox="1"/>
          <p:nvPr/>
        </p:nvSpPr>
        <p:spPr>
          <a:xfrm>
            <a:off x="7903085" y="5279807"/>
            <a:ext cx="434985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srgbClr val="00969E"/>
                </a:solidFill>
                <a:effectLst/>
                <a:uLnTx/>
                <a:uFillTx/>
                <a:latin typeface="Franklin Gothic Demi" charset="0"/>
                <a:ea typeface="+mn-ea"/>
                <a:cs typeface="+mn-cs"/>
              </a:rPr>
              <a:t>Accompagnement des publics et mise en relation avec les entreprises</a:t>
            </a:r>
          </a:p>
        </p:txBody>
      </p:sp>
      <p:sp>
        <p:nvSpPr>
          <p:cNvPr id="52" name="ZoneTexte 51">
            <a:extLst>
              <a:ext uri="{FF2B5EF4-FFF2-40B4-BE49-F238E27FC236}">
                <a16:creationId xmlns:a16="http://schemas.microsoft.com/office/drawing/2014/main" xmlns="" id="{4BB3309E-5CD8-4C3D-BDA7-0EA7504EA0DA}"/>
              </a:ext>
            </a:extLst>
          </p:cNvPr>
          <p:cNvSpPr txBox="1"/>
          <p:nvPr/>
        </p:nvSpPr>
        <p:spPr>
          <a:xfrm>
            <a:off x="7641165" y="5914951"/>
            <a:ext cx="454165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dirty="0">
                <a:ln>
                  <a:noFill/>
                </a:ln>
                <a:solidFill>
                  <a:srgbClr val="FF6707"/>
                </a:solidFill>
                <a:effectLst/>
                <a:uLnTx/>
                <a:uFillTx/>
                <a:latin typeface="Arial" panose="020B0604020202020204"/>
                <a:ea typeface="+mn-ea"/>
                <a:cs typeface="+mn-cs"/>
              </a:rPr>
              <a:t>Mobilisation des Outils et financement OPCO, outils Partenaires, outils branches</a:t>
            </a:r>
          </a:p>
        </p:txBody>
      </p:sp>
      <p:grpSp>
        <p:nvGrpSpPr>
          <p:cNvPr id="53" name="Grouper 39">
            <a:extLst>
              <a:ext uri="{FF2B5EF4-FFF2-40B4-BE49-F238E27FC236}">
                <a16:creationId xmlns:a16="http://schemas.microsoft.com/office/drawing/2014/main" xmlns="" id="{1522ABD4-6981-47E4-BEE0-6DC73DD1D006}"/>
              </a:ext>
            </a:extLst>
          </p:cNvPr>
          <p:cNvGrpSpPr/>
          <p:nvPr/>
        </p:nvGrpSpPr>
        <p:grpSpPr>
          <a:xfrm rot="10800000" flipH="1">
            <a:off x="7708374" y="6130177"/>
            <a:ext cx="406992" cy="338554"/>
            <a:chOff x="583782" y="4249146"/>
            <a:chExt cx="2035750" cy="291104"/>
          </a:xfrm>
        </p:grpSpPr>
        <p:cxnSp>
          <p:nvCxnSpPr>
            <p:cNvPr id="54" name="Connecteur droit 53">
              <a:extLst>
                <a:ext uri="{FF2B5EF4-FFF2-40B4-BE49-F238E27FC236}">
                  <a16:creationId xmlns:a16="http://schemas.microsoft.com/office/drawing/2014/main" xmlns="" id="{0876DCCB-FA24-4C78-9702-4C081FB98730}"/>
                </a:ext>
              </a:extLst>
            </p:cNvPr>
            <p:cNvCxnSpPr/>
            <p:nvPr/>
          </p:nvCxnSpPr>
          <p:spPr>
            <a:xfrm>
              <a:off x="583782" y="4249146"/>
              <a:ext cx="2035750" cy="0"/>
            </a:xfrm>
            <a:prstGeom prst="line">
              <a:avLst/>
            </a:prstGeom>
            <a:ln w="12700">
              <a:solidFill>
                <a:schemeClr val="accent2"/>
              </a:solidFill>
            </a:ln>
          </p:spPr>
          <p:style>
            <a:lnRef idx="3">
              <a:schemeClr val="dk1"/>
            </a:lnRef>
            <a:fillRef idx="0">
              <a:schemeClr val="dk1"/>
            </a:fillRef>
            <a:effectRef idx="2">
              <a:schemeClr val="dk1"/>
            </a:effectRef>
            <a:fontRef idx="minor">
              <a:schemeClr val="tx1"/>
            </a:fontRef>
          </p:style>
        </p:cxnSp>
        <p:cxnSp>
          <p:nvCxnSpPr>
            <p:cNvPr id="55" name="Connecteur droit 54">
              <a:extLst>
                <a:ext uri="{FF2B5EF4-FFF2-40B4-BE49-F238E27FC236}">
                  <a16:creationId xmlns:a16="http://schemas.microsoft.com/office/drawing/2014/main" xmlns="" id="{ECFFC266-A5DF-4865-9251-86798D0EA478}"/>
                </a:ext>
              </a:extLst>
            </p:cNvPr>
            <p:cNvCxnSpPr/>
            <p:nvPr/>
          </p:nvCxnSpPr>
          <p:spPr>
            <a:xfrm>
              <a:off x="583782" y="4249146"/>
              <a:ext cx="0" cy="291104"/>
            </a:xfrm>
            <a:prstGeom prst="line">
              <a:avLst/>
            </a:prstGeom>
            <a:ln w="12700">
              <a:solidFill>
                <a:schemeClr val="accent2"/>
              </a:solidFill>
            </a:ln>
          </p:spPr>
          <p:style>
            <a:lnRef idx="3">
              <a:schemeClr val="dk1"/>
            </a:lnRef>
            <a:fillRef idx="0">
              <a:schemeClr val="dk1"/>
            </a:fillRef>
            <a:effectRef idx="2">
              <a:schemeClr val="dk1"/>
            </a:effectRef>
            <a:fontRef idx="minor">
              <a:schemeClr val="tx1"/>
            </a:fontRef>
          </p:style>
        </p:cxnSp>
      </p:grpSp>
      <p:grpSp>
        <p:nvGrpSpPr>
          <p:cNvPr id="56" name="Grouper 39">
            <a:extLst>
              <a:ext uri="{FF2B5EF4-FFF2-40B4-BE49-F238E27FC236}">
                <a16:creationId xmlns:a16="http://schemas.microsoft.com/office/drawing/2014/main" xmlns="" id="{68C8D48A-2A21-4403-A26F-42D1ACC63C95}"/>
              </a:ext>
            </a:extLst>
          </p:cNvPr>
          <p:cNvGrpSpPr/>
          <p:nvPr/>
        </p:nvGrpSpPr>
        <p:grpSpPr>
          <a:xfrm rot="10800000" flipH="1">
            <a:off x="7987891" y="5422039"/>
            <a:ext cx="254952" cy="207907"/>
            <a:chOff x="583782" y="4249146"/>
            <a:chExt cx="2035750" cy="291104"/>
          </a:xfrm>
        </p:grpSpPr>
        <p:cxnSp>
          <p:nvCxnSpPr>
            <p:cNvPr id="57" name="Connecteur droit 56">
              <a:extLst>
                <a:ext uri="{FF2B5EF4-FFF2-40B4-BE49-F238E27FC236}">
                  <a16:creationId xmlns:a16="http://schemas.microsoft.com/office/drawing/2014/main" xmlns="" id="{21D87DC2-EC80-42E6-BD7D-95A3C27D38B6}"/>
                </a:ext>
              </a:extLst>
            </p:cNvPr>
            <p:cNvCxnSpPr/>
            <p:nvPr/>
          </p:nvCxnSpPr>
          <p:spPr>
            <a:xfrm>
              <a:off x="583782" y="4249146"/>
              <a:ext cx="2035750" cy="0"/>
            </a:xfrm>
            <a:prstGeom prst="line">
              <a:avLst/>
            </a:prstGeom>
            <a:ln w="12700">
              <a:solidFill>
                <a:schemeClr val="accent1"/>
              </a:solidFill>
            </a:ln>
          </p:spPr>
          <p:style>
            <a:lnRef idx="3">
              <a:schemeClr val="dk1"/>
            </a:lnRef>
            <a:fillRef idx="0">
              <a:schemeClr val="dk1"/>
            </a:fillRef>
            <a:effectRef idx="2">
              <a:schemeClr val="dk1"/>
            </a:effectRef>
            <a:fontRef idx="minor">
              <a:schemeClr val="tx1"/>
            </a:fontRef>
          </p:style>
        </p:cxnSp>
        <p:cxnSp>
          <p:nvCxnSpPr>
            <p:cNvPr id="58" name="Connecteur droit 57">
              <a:extLst>
                <a:ext uri="{FF2B5EF4-FFF2-40B4-BE49-F238E27FC236}">
                  <a16:creationId xmlns:a16="http://schemas.microsoft.com/office/drawing/2014/main" xmlns="" id="{52E27184-9C24-4996-B300-41546030DE55}"/>
                </a:ext>
              </a:extLst>
            </p:cNvPr>
            <p:cNvCxnSpPr/>
            <p:nvPr/>
          </p:nvCxnSpPr>
          <p:spPr>
            <a:xfrm>
              <a:off x="583782" y="4249146"/>
              <a:ext cx="0" cy="291104"/>
            </a:xfrm>
            <a:prstGeom prst="line">
              <a:avLst/>
            </a:prstGeom>
            <a:ln w="12700">
              <a:solidFill>
                <a:schemeClr val="accent1"/>
              </a:solidFill>
            </a:ln>
          </p:spPr>
          <p:style>
            <a:lnRef idx="3">
              <a:schemeClr val="dk1"/>
            </a:lnRef>
            <a:fillRef idx="0">
              <a:schemeClr val="dk1"/>
            </a:fillRef>
            <a:effectRef idx="2">
              <a:schemeClr val="dk1"/>
            </a:effectRef>
            <a:fontRef idx="minor">
              <a:schemeClr val="tx1"/>
            </a:fontRef>
          </p:style>
        </p:cxnSp>
      </p:grpSp>
      <p:grpSp>
        <p:nvGrpSpPr>
          <p:cNvPr id="59" name="Grouper 39">
            <a:extLst>
              <a:ext uri="{FF2B5EF4-FFF2-40B4-BE49-F238E27FC236}">
                <a16:creationId xmlns:a16="http://schemas.microsoft.com/office/drawing/2014/main" xmlns="" id="{CE99A535-9796-4716-A985-9EBB5638AE0F}"/>
              </a:ext>
            </a:extLst>
          </p:cNvPr>
          <p:cNvGrpSpPr/>
          <p:nvPr/>
        </p:nvGrpSpPr>
        <p:grpSpPr>
          <a:xfrm rot="10800000">
            <a:off x="11700247" y="6207339"/>
            <a:ext cx="326507" cy="264618"/>
            <a:chOff x="583782" y="4249146"/>
            <a:chExt cx="2035750" cy="291104"/>
          </a:xfrm>
        </p:grpSpPr>
        <p:cxnSp>
          <p:nvCxnSpPr>
            <p:cNvPr id="60" name="Connecteur droit 59">
              <a:extLst>
                <a:ext uri="{FF2B5EF4-FFF2-40B4-BE49-F238E27FC236}">
                  <a16:creationId xmlns:a16="http://schemas.microsoft.com/office/drawing/2014/main" xmlns="" id="{DA84E1A4-4023-4837-B1CC-48DCCA8C1C2D}"/>
                </a:ext>
              </a:extLst>
            </p:cNvPr>
            <p:cNvCxnSpPr/>
            <p:nvPr/>
          </p:nvCxnSpPr>
          <p:spPr>
            <a:xfrm>
              <a:off x="583782" y="4249146"/>
              <a:ext cx="2035750" cy="0"/>
            </a:xfrm>
            <a:prstGeom prst="line">
              <a:avLst/>
            </a:prstGeom>
            <a:ln w="12700">
              <a:solidFill>
                <a:schemeClr val="accent2"/>
              </a:solidFill>
            </a:ln>
          </p:spPr>
          <p:style>
            <a:lnRef idx="3">
              <a:schemeClr val="dk1"/>
            </a:lnRef>
            <a:fillRef idx="0">
              <a:schemeClr val="dk1"/>
            </a:fillRef>
            <a:effectRef idx="2">
              <a:schemeClr val="dk1"/>
            </a:effectRef>
            <a:fontRef idx="minor">
              <a:schemeClr val="tx1"/>
            </a:fontRef>
          </p:style>
        </p:cxnSp>
        <p:cxnSp>
          <p:nvCxnSpPr>
            <p:cNvPr id="61" name="Connecteur droit 60">
              <a:extLst>
                <a:ext uri="{FF2B5EF4-FFF2-40B4-BE49-F238E27FC236}">
                  <a16:creationId xmlns:a16="http://schemas.microsoft.com/office/drawing/2014/main" xmlns="" id="{14DA0647-3674-4F6F-B6AA-6373A72964FB}"/>
                </a:ext>
              </a:extLst>
            </p:cNvPr>
            <p:cNvCxnSpPr/>
            <p:nvPr/>
          </p:nvCxnSpPr>
          <p:spPr>
            <a:xfrm>
              <a:off x="583782" y="4249146"/>
              <a:ext cx="0" cy="291104"/>
            </a:xfrm>
            <a:prstGeom prst="line">
              <a:avLst/>
            </a:prstGeom>
            <a:ln w="12700">
              <a:solidFill>
                <a:schemeClr val="accent2"/>
              </a:solidFill>
            </a:ln>
          </p:spPr>
          <p:style>
            <a:lnRef idx="3">
              <a:schemeClr val="dk1"/>
            </a:lnRef>
            <a:fillRef idx="0">
              <a:schemeClr val="dk1"/>
            </a:fillRef>
            <a:effectRef idx="2">
              <a:schemeClr val="dk1"/>
            </a:effectRef>
            <a:fontRef idx="minor">
              <a:schemeClr val="tx1"/>
            </a:fontRef>
          </p:style>
        </p:cxnSp>
      </p:grpSp>
      <p:grpSp>
        <p:nvGrpSpPr>
          <p:cNvPr id="62" name="Grouper 39">
            <a:extLst>
              <a:ext uri="{FF2B5EF4-FFF2-40B4-BE49-F238E27FC236}">
                <a16:creationId xmlns:a16="http://schemas.microsoft.com/office/drawing/2014/main" xmlns="" id="{0DC78E2F-A53A-4CA1-9089-6E354B276935}"/>
              </a:ext>
            </a:extLst>
          </p:cNvPr>
          <p:cNvGrpSpPr/>
          <p:nvPr/>
        </p:nvGrpSpPr>
        <p:grpSpPr>
          <a:xfrm rot="10800000">
            <a:off x="11824289" y="5383302"/>
            <a:ext cx="254952" cy="207907"/>
            <a:chOff x="583782" y="4249146"/>
            <a:chExt cx="2035750" cy="291104"/>
          </a:xfrm>
        </p:grpSpPr>
        <p:cxnSp>
          <p:nvCxnSpPr>
            <p:cNvPr id="63" name="Connecteur droit 62">
              <a:extLst>
                <a:ext uri="{FF2B5EF4-FFF2-40B4-BE49-F238E27FC236}">
                  <a16:creationId xmlns:a16="http://schemas.microsoft.com/office/drawing/2014/main" xmlns="" id="{D1523754-FC5D-45DB-8A09-3F27543A4278}"/>
                </a:ext>
              </a:extLst>
            </p:cNvPr>
            <p:cNvCxnSpPr/>
            <p:nvPr/>
          </p:nvCxnSpPr>
          <p:spPr>
            <a:xfrm>
              <a:off x="583782" y="4249146"/>
              <a:ext cx="2035750" cy="0"/>
            </a:xfrm>
            <a:prstGeom prst="line">
              <a:avLst/>
            </a:prstGeom>
            <a:ln w="12700">
              <a:solidFill>
                <a:schemeClr val="accent1"/>
              </a:solidFill>
            </a:ln>
          </p:spPr>
          <p:style>
            <a:lnRef idx="3">
              <a:schemeClr val="dk1"/>
            </a:lnRef>
            <a:fillRef idx="0">
              <a:schemeClr val="dk1"/>
            </a:fillRef>
            <a:effectRef idx="2">
              <a:schemeClr val="dk1"/>
            </a:effectRef>
            <a:fontRef idx="minor">
              <a:schemeClr val="tx1"/>
            </a:fontRef>
          </p:style>
        </p:cxnSp>
        <p:cxnSp>
          <p:nvCxnSpPr>
            <p:cNvPr id="64" name="Connecteur droit 63">
              <a:extLst>
                <a:ext uri="{FF2B5EF4-FFF2-40B4-BE49-F238E27FC236}">
                  <a16:creationId xmlns:a16="http://schemas.microsoft.com/office/drawing/2014/main" xmlns="" id="{B38D1A66-1F79-4699-82E5-61C6491B2B92}"/>
                </a:ext>
              </a:extLst>
            </p:cNvPr>
            <p:cNvCxnSpPr/>
            <p:nvPr/>
          </p:nvCxnSpPr>
          <p:spPr>
            <a:xfrm>
              <a:off x="583782" y="4249146"/>
              <a:ext cx="0" cy="291104"/>
            </a:xfrm>
            <a:prstGeom prst="line">
              <a:avLst/>
            </a:prstGeom>
            <a:ln w="12700">
              <a:solidFill>
                <a:schemeClr val="accent1"/>
              </a:solidFill>
            </a:ln>
          </p:spPr>
          <p:style>
            <a:lnRef idx="3">
              <a:schemeClr val="dk1"/>
            </a:lnRef>
            <a:fillRef idx="0">
              <a:schemeClr val="dk1"/>
            </a:fillRef>
            <a:effectRef idx="2">
              <a:schemeClr val="dk1"/>
            </a:effectRef>
            <a:fontRef idx="minor">
              <a:schemeClr val="tx1"/>
            </a:fontRef>
          </p:style>
        </p:cxnSp>
      </p:grpSp>
      <p:sp>
        <p:nvSpPr>
          <p:cNvPr id="9" name="ZoneTexte 8">
            <a:extLst>
              <a:ext uri="{FF2B5EF4-FFF2-40B4-BE49-F238E27FC236}">
                <a16:creationId xmlns:a16="http://schemas.microsoft.com/office/drawing/2014/main" xmlns="" id="{9D77E322-4ABA-4B21-8AC8-8F67EAAFF0E1}"/>
              </a:ext>
            </a:extLst>
          </p:cNvPr>
          <p:cNvSpPr txBox="1"/>
          <p:nvPr/>
        </p:nvSpPr>
        <p:spPr>
          <a:xfrm>
            <a:off x="1763023" y="205198"/>
            <a:ext cx="9815431"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Mode opératoire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Partager sur un diagnostic de territoire avec les partenaires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67" name="Flèche vers la droite 38">
            <a:extLst>
              <a:ext uri="{FF2B5EF4-FFF2-40B4-BE49-F238E27FC236}">
                <a16:creationId xmlns:a16="http://schemas.microsoft.com/office/drawing/2014/main" xmlns="" id="{03A12565-AE5F-45BC-ACC0-B760EA56AE24}"/>
              </a:ext>
            </a:extLst>
          </p:cNvPr>
          <p:cNvSpPr/>
          <p:nvPr/>
        </p:nvSpPr>
        <p:spPr>
          <a:xfrm>
            <a:off x="4026472" y="2714803"/>
            <a:ext cx="388111" cy="504036"/>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69" name="Picture 4">
            <a:extLst>
              <a:ext uri="{FF2B5EF4-FFF2-40B4-BE49-F238E27FC236}">
                <a16:creationId xmlns:a16="http://schemas.microsoft.com/office/drawing/2014/main" xmlns="" id="{7B64D615-C347-4329-B8AD-1784354824C4}"/>
              </a:ext>
            </a:extLst>
          </p:cNvPr>
          <p:cNvPicPr>
            <a:picLocks noChangeAspect="1" noChangeArrowheads="1"/>
          </p:cNvPicPr>
          <p:nvPr/>
        </p:nvPicPr>
        <p:blipFill>
          <a:blip r:embed="rId3" cstate="print">
            <a:extLst>
              <a:ext uri="{28A0092B-C50C-407E-A947-70E740481C1C}">
                <a14:useLocalDpi xmlns:a14="http://schemas.microsoft.com/office/drawing/2010/main" xmlns="" val="0"/>
              </a:ext>
            </a:extLst>
          </a:blip>
          <a:srcRect/>
          <a:stretch>
            <a:fillRect/>
          </a:stretch>
        </p:blipFill>
        <p:spPr bwMode="auto">
          <a:xfrm>
            <a:off x="2778782" y="1396855"/>
            <a:ext cx="915451" cy="915451"/>
          </a:xfrm>
          <a:prstGeom prst="rect">
            <a:avLst/>
          </a:prstGeom>
          <a:noFill/>
          <a:extLst>
            <a:ext uri="{909E8E84-426E-40DD-AFC4-6F175D3DCCD1}">
              <a14:hiddenFill xmlns:a14="http://schemas.microsoft.com/office/drawing/2010/main" xmlns="">
                <a:solidFill>
                  <a:srgbClr val="FFFFFF"/>
                </a:solidFill>
              </a14:hiddenFill>
            </a:ext>
          </a:extLst>
        </p:spPr>
      </p:pic>
      <p:pic>
        <p:nvPicPr>
          <p:cNvPr id="72" name="Picture 10">
            <a:extLst>
              <a:ext uri="{FF2B5EF4-FFF2-40B4-BE49-F238E27FC236}">
                <a16:creationId xmlns:a16="http://schemas.microsoft.com/office/drawing/2014/main" xmlns="" id="{0AA881B2-F253-49F2-9D5D-865C7FE0BFAE}"/>
              </a:ext>
            </a:extLst>
          </p:cNvPr>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6526920" y="1422166"/>
            <a:ext cx="925935" cy="925935"/>
          </a:xfrm>
          <a:prstGeom prst="rect">
            <a:avLst/>
          </a:prstGeom>
          <a:noFill/>
          <a:extLst>
            <a:ext uri="{909E8E84-426E-40DD-AFC4-6F175D3DCCD1}">
              <a14:hiddenFill xmlns:a14="http://schemas.microsoft.com/office/drawing/2010/main" xmlns="">
                <a:solidFill>
                  <a:srgbClr val="FFFFFF"/>
                </a:solidFill>
              </a14:hiddenFill>
            </a:ext>
          </a:extLst>
        </p:spPr>
      </p:pic>
      <p:pic>
        <p:nvPicPr>
          <p:cNvPr id="1036" name="Picture 12">
            <a:extLst>
              <a:ext uri="{FF2B5EF4-FFF2-40B4-BE49-F238E27FC236}">
                <a16:creationId xmlns:a16="http://schemas.microsoft.com/office/drawing/2014/main" xmlns="" id="{80DF02BF-7FC6-4445-BC40-C7084DF1CDF5}"/>
              </a:ext>
            </a:extLst>
          </p:cNvPr>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4727370" y="1475252"/>
            <a:ext cx="800494" cy="800494"/>
          </a:xfrm>
          <a:prstGeom prst="rect">
            <a:avLst/>
          </a:prstGeom>
          <a:noFill/>
          <a:extLst>
            <a:ext uri="{909E8E84-426E-40DD-AFC4-6F175D3DCCD1}">
              <a14:hiddenFill xmlns:a14="http://schemas.microsoft.com/office/drawing/2010/main" xmlns="">
                <a:solidFill>
                  <a:srgbClr val="FFFFFF"/>
                </a:solidFill>
              </a14:hiddenFill>
            </a:ext>
          </a:extLst>
        </p:spPr>
      </p:pic>
      <p:pic>
        <p:nvPicPr>
          <p:cNvPr id="1040" name="Picture 16">
            <a:extLst>
              <a:ext uri="{FF2B5EF4-FFF2-40B4-BE49-F238E27FC236}">
                <a16:creationId xmlns:a16="http://schemas.microsoft.com/office/drawing/2014/main" xmlns="" id="{5452526C-05D9-40AC-94B3-20CD8F4D3414}"/>
              </a:ext>
            </a:extLst>
          </p:cNvPr>
          <p:cNvPicPr>
            <a:picLocks noChangeAspect="1" noChangeArrowheads="1"/>
          </p:cNvPicPr>
          <p:nvPr/>
        </p:nvPicPr>
        <p:blipFill>
          <a:blip r:embed="rId6" cstate="print">
            <a:extLst>
              <a:ext uri="{28A0092B-C50C-407E-A947-70E740481C1C}">
                <a14:useLocalDpi xmlns:a14="http://schemas.microsoft.com/office/drawing/2010/main" xmlns="" val="0"/>
              </a:ext>
            </a:extLst>
          </a:blip>
          <a:srcRect/>
          <a:stretch>
            <a:fillRect/>
          </a:stretch>
        </p:blipFill>
        <p:spPr bwMode="auto">
          <a:xfrm>
            <a:off x="11052578" y="1290649"/>
            <a:ext cx="923097" cy="923097"/>
          </a:xfrm>
          <a:prstGeom prst="rect">
            <a:avLst/>
          </a:prstGeom>
          <a:noFill/>
          <a:extLst>
            <a:ext uri="{909E8E84-426E-40DD-AFC4-6F175D3DCCD1}">
              <a14:hiddenFill xmlns:a14="http://schemas.microsoft.com/office/drawing/2010/main" xmlns="">
                <a:solidFill>
                  <a:srgbClr val="FFFFFF"/>
                </a:solidFill>
              </a14:hiddenFill>
            </a:ext>
          </a:extLst>
        </p:spPr>
      </p:pic>
      <p:sp>
        <p:nvSpPr>
          <p:cNvPr id="73" name="ZoneTexte 72">
            <a:extLst>
              <a:ext uri="{FF2B5EF4-FFF2-40B4-BE49-F238E27FC236}">
                <a16:creationId xmlns:a16="http://schemas.microsoft.com/office/drawing/2014/main" xmlns="" id="{1A017B3C-0CA4-4855-8D3B-C0C85FDDE17C}"/>
              </a:ext>
            </a:extLst>
          </p:cNvPr>
          <p:cNvSpPr txBox="1"/>
          <p:nvPr/>
        </p:nvSpPr>
        <p:spPr>
          <a:xfrm>
            <a:off x="-5634305" y="46858"/>
            <a:ext cx="185469" cy="703581"/>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sp>
        <p:nvSpPr>
          <p:cNvPr id="80" name="ZoneTexte 79">
            <a:extLst>
              <a:ext uri="{FF2B5EF4-FFF2-40B4-BE49-F238E27FC236}">
                <a16:creationId xmlns:a16="http://schemas.microsoft.com/office/drawing/2014/main" xmlns="" id="{5950FAC1-1A66-419C-BD53-30CE2DA804EE}"/>
              </a:ext>
            </a:extLst>
          </p:cNvPr>
          <p:cNvSpPr txBox="1"/>
          <p:nvPr/>
        </p:nvSpPr>
        <p:spPr>
          <a:xfrm>
            <a:off x="216325" y="1014076"/>
            <a:ext cx="1883054" cy="4206090"/>
          </a:xfrm>
          <a:prstGeom prst="rect">
            <a:avLst/>
          </a:prstGeom>
          <a:solidFill>
            <a:schemeClr val="bg1"/>
          </a:solidFill>
          <a:ln w="12700">
            <a:solidFill>
              <a:srgbClr val="00969E"/>
            </a:solidFill>
          </a:ln>
        </p:spPr>
        <p:txBody>
          <a:bodyPr wrap="square" lIns="72000" tIns="72000" rIns="72000" bIns="72000" rtlCol="0" anchor="b"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all" spc="0" normalizeH="0" baseline="0" noProof="0">
              <a:ln>
                <a:noFill/>
              </a:ln>
              <a:solidFill>
                <a:srgbClr val="1C1C1C"/>
              </a:solidFill>
              <a:effectLst/>
              <a:uLnTx/>
              <a:uFillTx/>
              <a:latin typeface="Franklin Gothic Book" charset="0"/>
              <a:ea typeface="+mn-ea"/>
              <a:cs typeface="+mn-cs"/>
            </a:endParaRPr>
          </a:p>
        </p:txBody>
      </p:sp>
      <p:pic>
        <p:nvPicPr>
          <p:cNvPr id="82" name="Picture 2">
            <a:extLst>
              <a:ext uri="{FF2B5EF4-FFF2-40B4-BE49-F238E27FC236}">
                <a16:creationId xmlns:a16="http://schemas.microsoft.com/office/drawing/2014/main" xmlns="" id="{06161241-5561-4AE7-BFE8-943521F49D5D}"/>
              </a:ext>
            </a:extLst>
          </p:cNvPr>
          <p:cNvPicPr>
            <a:picLocks noChangeAspect="1" noChangeArrowheads="1"/>
          </p:cNvPicPr>
          <p:nvPr/>
        </p:nvPicPr>
        <p:blipFill>
          <a:blip r:embed="rId7" cstate="print">
            <a:extLst>
              <a:ext uri="{28A0092B-C50C-407E-A947-70E740481C1C}">
                <a14:useLocalDpi xmlns:a14="http://schemas.microsoft.com/office/drawing/2010/main" xmlns="" val="0"/>
              </a:ext>
            </a:extLst>
          </a:blip>
          <a:srcRect/>
          <a:stretch>
            <a:fillRect/>
          </a:stretch>
        </p:blipFill>
        <p:spPr bwMode="auto">
          <a:xfrm>
            <a:off x="564951" y="1296660"/>
            <a:ext cx="1147184" cy="1147184"/>
          </a:xfrm>
          <a:prstGeom prst="rect">
            <a:avLst/>
          </a:prstGeom>
          <a:noFill/>
          <a:extLst>
            <a:ext uri="{909E8E84-426E-40DD-AFC4-6F175D3DCCD1}">
              <a14:hiddenFill xmlns:a14="http://schemas.microsoft.com/office/drawing/2010/main" xmlns="">
                <a:solidFill>
                  <a:srgbClr val="FFFFFF"/>
                </a:solidFill>
              </a14:hiddenFill>
            </a:ext>
          </a:extLst>
        </p:spPr>
      </p:pic>
      <p:sp>
        <p:nvSpPr>
          <p:cNvPr id="83" name="ZoneTexte 82">
            <a:extLst>
              <a:ext uri="{FF2B5EF4-FFF2-40B4-BE49-F238E27FC236}">
                <a16:creationId xmlns:a16="http://schemas.microsoft.com/office/drawing/2014/main" xmlns="" id="{E3BAA898-8EEA-41A4-81A4-9A2E1FA7156B}"/>
              </a:ext>
            </a:extLst>
          </p:cNvPr>
          <p:cNvSpPr txBox="1"/>
          <p:nvPr/>
        </p:nvSpPr>
        <p:spPr>
          <a:xfrm>
            <a:off x="262738" y="2363811"/>
            <a:ext cx="1786561" cy="283154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FF708F"/>
                </a:solidFill>
                <a:effectLst/>
                <a:uLnTx/>
                <a:uFillTx/>
                <a:latin typeface="Arial" panose="020B0604020202020204"/>
                <a:ea typeface="+mn-ea"/>
                <a:cs typeface="+mn-cs"/>
              </a:rPr>
              <a:t>Identification d’un ou plusieurs secteurs cibles en concertation avec les partenaires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400" b="1" i="0" u="none" strike="noStrike" kern="1200" cap="none" spc="0" normalizeH="0" baseline="0" noProof="0" dirty="0">
              <a:ln>
                <a:noFill/>
              </a:ln>
              <a:solidFill>
                <a:srgbClr val="FF6707"/>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500" b="1" i="1" u="none" strike="noStrike" kern="1200" cap="none" spc="0" normalizeH="0" baseline="0" noProof="0" dirty="0">
                <a:ln>
                  <a:noFill/>
                </a:ln>
                <a:solidFill>
                  <a:srgbClr val="1D4851"/>
                </a:solidFill>
                <a:effectLst/>
                <a:uLnTx/>
                <a:uFillTx/>
                <a:latin typeface="Arial" panose="020B0604020202020204"/>
                <a:ea typeface="+mn-ea"/>
                <a:cs typeface="+mn-cs"/>
              </a:rPr>
              <a:t>Liste de métiers envisagés en fonction des besoins des entreprises remontés</a:t>
            </a:r>
          </a:p>
        </p:txBody>
      </p:sp>
      <p:sp>
        <p:nvSpPr>
          <p:cNvPr id="84" name="Flèche vers la droite 38">
            <a:extLst>
              <a:ext uri="{FF2B5EF4-FFF2-40B4-BE49-F238E27FC236}">
                <a16:creationId xmlns:a16="http://schemas.microsoft.com/office/drawing/2014/main" xmlns="" id="{8BAAF143-412C-4E3B-85C7-E9B506F0439B}"/>
              </a:ext>
            </a:extLst>
          </p:cNvPr>
          <p:cNvSpPr/>
          <p:nvPr/>
        </p:nvSpPr>
        <p:spPr>
          <a:xfrm>
            <a:off x="2045310" y="2718321"/>
            <a:ext cx="388111" cy="504036"/>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85" name="ZoneTexte 84">
            <a:extLst>
              <a:ext uri="{FF2B5EF4-FFF2-40B4-BE49-F238E27FC236}">
                <a16:creationId xmlns:a16="http://schemas.microsoft.com/office/drawing/2014/main" xmlns="" id="{AB644F3B-F7E1-4D61-8561-730FE8D1BCE8}"/>
              </a:ext>
            </a:extLst>
          </p:cNvPr>
          <p:cNvSpPr txBox="1"/>
          <p:nvPr/>
        </p:nvSpPr>
        <p:spPr>
          <a:xfrm>
            <a:off x="162591" y="5625847"/>
            <a:ext cx="4281467" cy="1169551"/>
          </a:xfrm>
          <a:prstGeom prst="rect">
            <a:avLst/>
          </a:prstGeom>
          <a:solidFill>
            <a:schemeClr val="bg2"/>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0" i="1" u="none" strike="noStrike" kern="1200" cap="none" spc="0" normalizeH="0" baseline="0" noProof="0" dirty="0">
                <a:ln>
                  <a:noFill/>
                </a:ln>
                <a:solidFill>
                  <a:srgbClr val="1C1C1C"/>
                </a:solidFill>
                <a:effectLst/>
                <a:uLnTx/>
                <a:uFillTx/>
                <a:latin typeface="Franklin Gothic Demi" charset="0"/>
                <a:ea typeface="+mn-ea"/>
                <a:cs typeface="+mn-cs"/>
              </a:rPr>
              <a:t>Mobilisation des entreprises sur la rencontre : mailing invitation, appui des conseillers, appels téléphoniques en direct, conso </a:t>
            </a:r>
            <a:r>
              <a:rPr kumimoji="0" lang="fr-FR" sz="1400" b="0" i="1" u="none" strike="noStrike" kern="1200" cap="none" spc="0" normalizeH="0" baseline="0" noProof="0" dirty="0" err="1">
                <a:ln>
                  <a:noFill/>
                </a:ln>
                <a:solidFill>
                  <a:srgbClr val="1C1C1C"/>
                </a:solidFill>
                <a:effectLst/>
                <a:uLnTx/>
                <a:uFillTx/>
                <a:latin typeface="Franklin Gothic Demi" charset="0"/>
                <a:ea typeface="+mn-ea"/>
                <a:cs typeface="+mn-cs"/>
              </a:rPr>
              <a:t>prédiag</a:t>
            </a:r>
            <a:r>
              <a:rPr kumimoji="0" lang="fr-FR" sz="1400" b="0" i="1" u="none" strike="noStrike" kern="1200" cap="none" spc="0" normalizeH="0" baseline="0" noProof="0" dirty="0">
                <a:ln>
                  <a:noFill/>
                </a:ln>
                <a:solidFill>
                  <a:srgbClr val="1C1C1C"/>
                </a:solidFill>
                <a:effectLst/>
                <a:uLnTx/>
                <a:uFillTx/>
                <a:latin typeface="Franklin Gothic Demi" charset="0"/>
                <a:ea typeface="+mn-ea"/>
                <a:cs typeface="+mn-cs"/>
              </a:rPr>
              <a:t>, travail conjoint avec les partenaires pour l’</a:t>
            </a:r>
            <a:r>
              <a:rPr kumimoji="0" lang="fr-FR" sz="1400" b="0" i="1" u="none" strike="noStrike" kern="1200" cap="none" spc="0" normalizeH="0" baseline="0" noProof="0" dirty="0" err="1">
                <a:ln>
                  <a:noFill/>
                </a:ln>
                <a:solidFill>
                  <a:srgbClr val="1C1C1C"/>
                </a:solidFill>
                <a:effectLst/>
                <a:uLnTx/>
                <a:uFillTx/>
                <a:latin typeface="Franklin Gothic Demi" charset="0"/>
                <a:ea typeface="+mn-ea"/>
                <a:cs typeface="+mn-cs"/>
              </a:rPr>
              <a:t>identificiation</a:t>
            </a:r>
            <a:r>
              <a:rPr kumimoji="0" lang="fr-FR" sz="1400" b="0" i="1" u="none" strike="noStrike" kern="1200" cap="none" spc="0" normalizeH="0" baseline="0" noProof="0" dirty="0">
                <a:ln>
                  <a:noFill/>
                </a:ln>
                <a:solidFill>
                  <a:srgbClr val="1C1C1C"/>
                </a:solidFill>
                <a:effectLst/>
                <a:uLnTx/>
                <a:uFillTx/>
                <a:latin typeface="Franklin Gothic Demi" charset="0"/>
                <a:ea typeface="+mn-ea"/>
                <a:cs typeface="+mn-cs"/>
              </a:rPr>
              <a:t> des entreprises qui les sollicitent en direct ….</a:t>
            </a:r>
          </a:p>
        </p:txBody>
      </p:sp>
      <p:sp>
        <p:nvSpPr>
          <p:cNvPr id="47" name="Flèche vers la droite 29">
            <a:extLst>
              <a:ext uri="{FF2B5EF4-FFF2-40B4-BE49-F238E27FC236}">
                <a16:creationId xmlns:a16="http://schemas.microsoft.com/office/drawing/2014/main" xmlns="" id="{AD7CD253-2C15-40B0-A272-170B403508D9}"/>
              </a:ext>
            </a:extLst>
          </p:cNvPr>
          <p:cNvSpPr/>
          <p:nvPr/>
        </p:nvSpPr>
        <p:spPr>
          <a:xfrm rot="16200000">
            <a:off x="978761" y="5245400"/>
            <a:ext cx="358182" cy="170326"/>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86" name="Picture 4">
            <a:extLst>
              <a:ext uri="{FF2B5EF4-FFF2-40B4-BE49-F238E27FC236}">
                <a16:creationId xmlns:a16="http://schemas.microsoft.com/office/drawing/2014/main" xmlns="" id="{FE9C623C-5A33-44FA-B711-DACA137EC479}"/>
              </a:ext>
            </a:extLst>
          </p:cNvPr>
          <p:cNvPicPr>
            <a:picLocks noChangeAspect="1" noChangeArrowheads="1"/>
          </p:cNvPicPr>
          <p:nvPr/>
        </p:nvPicPr>
        <p:blipFill>
          <a:blip r:embed="rId3" cstate="print">
            <a:extLst>
              <a:ext uri="{28A0092B-C50C-407E-A947-70E740481C1C}">
                <a14:useLocalDpi xmlns:a14="http://schemas.microsoft.com/office/drawing/2010/main" xmlns="" val="0"/>
              </a:ext>
            </a:extLst>
          </a:blip>
          <a:srcRect/>
          <a:stretch>
            <a:fillRect/>
          </a:stretch>
        </p:blipFill>
        <p:spPr bwMode="auto">
          <a:xfrm>
            <a:off x="8559049" y="1346600"/>
            <a:ext cx="915451" cy="915451"/>
          </a:xfrm>
          <a:prstGeom prst="rect">
            <a:avLst/>
          </a:prstGeom>
          <a:noFill/>
          <a:extLst>
            <a:ext uri="{909E8E84-426E-40DD-AFC4-6F175D3DCCD1}">
              <a14:hiddenFill xmlns:a14="http://schemas.microsoft.com/office/drawing/2010/main" xmlns="">
                <a:solidFill>
                  <a:srgbClr val="FFFFFF"/>
                </a:solidFill>
              </a14:hiddenFill>
            </a:ext>
          </a:extLst>
        </p:spPr>
      </p:pic>
      <p:pic>
        <p:nvPicPr>
          <p:cNvPr id="87" name="Picture 18">
            <a:extLst>
              <a:ext uri="{FF2B5EF4-FFF2-40B4-BE49-F238E27FC236}">
                <a16:creationId xmlns:a16="http://schemas.microsoft.com/office/drawing/2014/main" xmlns="" id="{7A4BE960-EACE-43E1-8C38-64F6D9EA0C9B}"/>
              </a:ext>
            </a:extLst>
          </p:cNvPr>
          <p:cNvPicPr>
            <a:picLocks noChangeAspect="1" noChangeArrowheads="1"/>
          </p:cNvPicPr>
          <p:nvPr/>
        </p:nvPicPr>
        <p:blipFill>
          <a:blip r:embed="rId8" cstate="print">
            <a:extLst>
              <a:ext uri="{28A0092B-C50C-407E-A947-70E740481C1C}">
                <a14:useLocalDpi xmlns:a14="http://schemas.microsoft.com/office/drawing/2010/main" xmlns="" val="0"/>
              </a:ext>
            </a:extLst>
          </a:blip>
          <a:srcRect/>
          <a:stretch>
            <a:fillRect/>
          </a:stretch>
        </p:blipFill>
        <p:spPr bwMode="auto">
          <a:xfrm>
            <a:off x="10262814" y="1323099"/>
            <a:ext cx="906802" cy="906802"/>
          </a:xfrm>
          <a:prstGeom prst="rect">
            <a:avLst/>
          </a:prstGeom>
          <a:noFill/>
          <a:extLst>
            <a:ext uri="{909E8E84-426E-40DD-AFC4-6F175D3DCCD1}">
              <a14:hiddenFill xmlns:a14="http://schemas.microsoft.com/office/drawing/2010/main" xmlns="">
                <a:solidFill>
                  <a:srgbClr val="FFFFFF"/>
                </a:solidFill>
              </a14:hiddenFill>
            </a:ext>
          </a:extLst>
        </p:spPr>
      </p:pic>
      <p:sp>
        <p:nvSpPr>
          <p:cNvPr id="88" name="Flèche vers la droite 29">
            <a:extLst>
              <a:ext uri="{FF2B5EF4-FFF2-40B4-BE49-F238E27FC236}">
                <a16:creationId xmlns:a16="http://schemas.microsoft.com/office/drawing/2014/main" xmlns="" id="{6392C7C8-6AC7-4475-804D-3273438578C3}"/>
              </a:ext>
            </a:extLst>
          </p:cNvPr>
          <p:cNvSpPr/>
          <p:nvPr/>
        </p:nvSpPr>
        <p:spPr>
          <a:xfrm rot="16200000">
            <a:off x="3101136" y="5261739"/>
            <a:ext cx="358182" cy="170326"/>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89" name="Graphique 88" descr="Outils">
            <a:extLst>
              <a:ext uri="{FF2B5EF4-FFF2-40B4-BE49-F238E27FC236}">
                <a16:creationId xmlns:a16="http://schemas.microsoft.com/office/drawing/2014/main" xmlns="" id="{6A7DEFB3-3396-472C-BFDB-8DC21B7AE388}"/>
              </a:ext>
            </a:extLst>
          </p:cNvPr>
          <p:cNvPicPr>
            <a:picLocks noChangeAspect="1"/>
          </p:cNvPicPr>
          <p:nvPr/>
        </p:nvPicPr>
        <p:blipFill>
          <a:blip r:embed="rId9" cstate="print">
            <a:extLst>
              <a:ext uri="{28A0092B-C50C-407E-A947-70E740481C1C}">
                <a14:useLocalDpi xmlns:a14="http://schemas.microsoft.com/office/drawing/2010/main" xmlns="" val="0"/>
              </a:ext>
              <a:ext uri="{96DAC541-7B7A-43D3-8B79-37D633B846F1}">
                <asvg:svgBlip xmlns:asvg="http://schemas.microsoft.com/office/drawing/2016/SVG/main" xmlns="" r:embed="rId10"/>
              </a:ext>
            </a:extLst>
          </a:blip>
          <a:stretch>
            <a:fillRect/>
          </a:stretch>
        </p:blipFill>
        <p:spPr>
          <a:xfrm>
            <a:off x="7443978" y="157304"/>
            <a:ext cx="503382" cy="503382"/>
          </a:xfrm>
          <a:prstGeom prst="rect">
            <a:avLst/>
          </a:prstGeom>
        </p:spPr>
      </p:pic>
      <p:sp>
        <p:nvSpPr>
          <p:cNvPr id="6" name="Rectangle 5">
            <a:extLst>
              <a:ext uri="{FF2B5EF4-FFF2-40B4-BE49-F238E27FC236}">
                <a16:creationId xmlns:a16="http://schemas.microsoft.com/office/drawing/2014/main" xmlns="" id="{1DD432C8-A806-4653-93BE-5F0826526F7A}"/>
              </a:ext>
            </a:extLst>
          </p:cNvPr>
          <p:cNvSpPr/>
          <p:nvPr/>
        </p:nvSpPr>
        <p:spPr>
          <a:xfrm>
            <a:off x="4572216" y="5627269"/>
            <a:ext cx="3055683" cy="116147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i="1" dirty="0"/>
              <a:t>….Ou invitation prétexte « webinaire sur le handicap et l’alternance » pour capter les entreprises sur le projet </a:t>
            </a:r>
          </a:p>
        </p:txBody>
      </p:sp>
      <p:sp>
        <p:nvSpPr>
          <p:cNvPr id="65" name="Flèche vers la droite 29">
            <a:extLst>
              <a:ext uri="{FF2B5EF4-FFF2-40B4-BE49-F238E27FC236}">
                <a16:creationId xmlns:a16="http://schemas.microsoft.com/office/drawing/2014/main" xmlns="" id="{92FEF5FD-1703-449B-B1ED-BD14593324C8}"/>
              </a:ext>
            </a:extLst>
          </p:cNvPr>
          <p:cNvSpPr/>
          <p:nvPr/>
        </p:nvSpPr>
        <p:spPr>
          <a:xfrm rot="12743041">
            <a:off x="4035743" y="5300434"/>
            <a:ext cx="672114" cy="162129"/>
          </a:xfrm>
          <a:prstGeom prst="rightArrow">
            <a:avLst/>
          </a:prstGeom>
          <a:solidFill>
            <a:schemeClr val="bg1"/>
          </a:solidFill>
          <a:ln>
            <a:solidFill>
              <a:srgbClr val="0096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263" b="0" i="0" u="none" strike="noStrike" kern="1200" cap="none" spc="0" normalizeH="0" baseline="0" noProof="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275746675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que 5" descr="Outils">
            <a:extLst>
              <a:ext uri="{FF2B5EF4-FFF2-40B4-BE49-F238E27FC236}">
                <a16:creationId xmlns:a16="http://schemas.microsoft.com/office/drawing/2014/main" xmlns="" id="{2A0A419F-E5DF-48C6-BCB3-5C0379E7CEC9}"/>
              </a:ext>
            </a:extLst>
          </p:cNvPr>
          <p:cNvPicPr>
            <a:picLocks noChangeAspect="1"/>
          </p:cNvPicPr>
          <p:nvPr/>
        </p:nvPicPr>
        <p:blipFill>
          <a:blip r:embed="rId2" cstate="print">
            <a:extLst>
              <a:ext uri="{28A0092B-C50C-407E-A947-70E740481C1C}">
                <a14:useLocalDpi xmlns:a14="http://schemas.microsoft.com/office/drawing/2010/main" xmlns="" val="0"/>
              </a:ext>
              <a:ext uri="{96DAC541-7B7A-43D3-8B79-37D633B846F1}">
                <asvg:svgBlip xmlns:asvg="http://schemas.microsoft.com/office/drawing/2016/SVG/main" xmlns="" r:embed="rId3"/>
              </a:ext>
            </a:extLst>
          </a:blip>
          <a:stretch>
            <a:fillRect/>
          </a:stretch>
        </p:blipFill>
        <p:spPr>
          <a:xfrm>
            <a:off x="7609082" y="146800"/>
            <a:ext cx="503382" cy="503382"/>
          </a:xfrm>
          <a:prstGeom prst="rect">
            <a:avLst/>
          </a:prstGeom>
        </p:spPr>
      </p:pic>
      <p:sp>
        <p:nvSpPr>
          <p:cNvPr id="14" name="Rectangle 13">
            <a:extLst>
              <a:ext uri="{FF2B5EF4-FFF2-40B4-BE49-F238E27FC236}">
                <a16:creationId xmlns:a16="http://schemas.microsoft.com/office/drawing/2014/main" xmlns="" id="{5D1F3712-99FC-415B-A13C-5C1A7063D557}"/>
              </a:ext>
            </a:extLst>
          </p:cNvPr>
          <p:cNvSpPr/>
          <p:nvPr/>
        </p:nvSpPr>
        <p:spPr>
          <a:xfrm>
            <a:off x="0" y="0"/>
            <a:ext cx="1579418" cy="6858000"/>
          </a:xfrm>
          <a:prstGeom prst="rect">
            <a:avLst/>
          </a:prstGeom>
          <a:solidFill>
            <a:srgbClr val="2660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19" name="Graphique 18" descr="Brainstorming de groupe">
            <a:extLst>
              <a:ext uri="{FF2B5EF4-FFF2-40B4-BE49-F238E27FC236}">
                <a16:creationId xmlns:a16="http://schemas.microsoft.com/office/drawing/2014/main" xmlns="" id="{EFAE6AE6-5CB2-475F-B688-134B93C96B50}"/>
              </a:ext>
            </a:extLst>
          </p:cNvPr>
          <p:cNvPicPr>
            <a:picLocks noChangeAspect="1"/>
          </p:cNvPicPr>
          <p:nvPr/>
        </p:nvPicPr>
        <p:blipFill>
          <a:blip r:embed="rId4" cstate="print">
            <a:extLst>
              <a:ext uri="{28A0092B-C50C-407E-A947-70E740481C1C}">
                <a14:useLocalDpi xmlns:a14="http://schemas.microsoft.com/office/drawing/2010/main" xmlns="" val="0"/>
              </a:ext>
              <a:ext uri="{96DAC541-7B7A-43D3-8B79-37D633B846F1}">
                <asvg:svgBlip xmlns:asvg="http://schemas.microsoft.com/office/drawing/2016/SVG/main" xmlns="" r:embed="rId5"/>
              </a:ext>
            </a:extLst>
          </a:blip>
          <a:stretch>
            <a:fillRect/>
          </a:stretch>
        </p:blipFill>
        <p:spPr>
          <a:xfrm>
            <a:off x="331540" y="2888211"/>
            <a:ext cx="914400" cy="914400"/>
          </a:xfrm>
          <a:prstGeom prst="rect">
            <a:avLst/>
          </a:prstGeom>
        </p:spPr>
      </p:pic>
      <p:sp>
        <p:nvSpPr>
          <p:cNvPr id="12" name="ZoneTexte 11">
            <a:extLst>
              <a:ext uri="{FF2B5EF4-FFF2-40B4-BE49-F238E27FC236}">
                <a16:creationId xmlns:a16="http://schemas.microsoft.com/office/drawing/2014/main" xmlns="" id="{880748F4-CEB4-40D4-97CA-9D59C28E5810}"/>
              </a:ext>
            </a:extLst>
          </p:cNvPr>
          <p:cNvSpPr txBox="1"/>
          <p:nvPr/>
        </p:nvSpPr>
        <p:spPr>
          <a:xfrm>
            <a:off x="1763023" y="205198"/>
            <a:ext cx="9815431"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Mode opératoire 2</a:t>
            </a:r>
          </a:p>
          <a:p>
            <a:pPr marL="0" marR="0" lvl="0" indent="0" algn="l" defTabSz="914400" rtl="0" eaLnBrk="1" fontAlgn="auto" latinLnBrk="0" hangingPunct="1">
              <a:lnSpc>
                <a:spcPct val="100000"/>
              </a:lnSpc>
              <a:spcBef>
                <a:spcPts val="0"/>
              </a:spcBef>
              <a:spcAft>
                <a:spcPts val="0"/>
              </a:spcAft>
              <a:buClrTx/>
              <a:buSzTx/>
              <a:buFontTx/>
              <a:buNone/>
              <a:tabLst/>
              <a:defRPr/>
            </a:pPr>
            <a:r>
              <a:rPr lang="fr-FR" sz="1600" b="1" i="1" dirty="0">
                <a:solidFill>
                  <a:srgbClr val="1D4851"/>
                </a:solidFill>
                <a:latin typeface="Arial" panose="020B0604020202020204"/>
                <a:cs typeface="Arial"/>
              </a:rPr>
              <a:t>Partager sur les besoins en recrutement / formation individuel </a:t>
            </a:r>
            <a:endPar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3" name="ZoneTexte 2">
            <a:extLst>
              <a:ext uri="{FF2B5EF4-FFF2-40B4-BE49-F238E27FC236}">
                <a16:creationId xmlns:a16="http://schemas.microsoft.com/office/drawing/2014/main" xmlns="" id="{728BB5B0-E85B-4C18-8994-C18102D1C819}"/>
              </a:ext>
            </a:extLst>
          </p:cNvPr>
          <p:cNvSpPr txBox="1"/>
          <p:nvPr/>
        </p:nvSpPr>
        <p:spPr>
          <a:xfrm>
            <a:off x="1656080" y="1584960"/>
            <a:ext cx="7772400"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i="1" dirty="0">
                <a:solidFill>
                  <a:srgbClr val="1C1C1C"/>
                </a:solidFill>
                <a:latin typeface="Arial" panose="020B0604020202020204"/>
              </a:rPr>
              <a:t>Recueil des besoins individuels de recrutement / ou de formation </a:t>
            </a:r>
            <a:endPar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graphicFrame>
        <p:nvGraphicFramePr>
          <p:cNvPr id="2" name="Diagramme 1">
            <a:extLst>
              <a:ext uri="{FF2B5EF4-FFF2-40B4-BE49-F238E27FC236}">
                <a16:creationId xmlns:a16="http://schemas.microsoft.com/office/drawing/2014/main" xmlns="" id="{01D8BCB6-1EE1-405D-8BA1-1C6D6DF29AF1}"/>
              </a:ext>
            </a:extLst>
          </p:cNvPr>
          <p:cNvGraphicFramePr/>
          <p:nvPr/>
        </p:nvGraphicFramePr>
        <p:xfrm>
          <a:off x="1688983" y="3345411"/>
          <a:ext cx="10204380" cy="579379"/>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4" name="ZoneTexte 3">
            <a:extLst>
              <a:ext uri="{FF2B5EF4-FFF2-40B4-BE49-F238E27FC236}">
                <a16:creationId xmlns:a16="http://schemas.microsoft.com/office/drawing/2014/main" xmlns="" id="{3DE9F26D-6AC6-4194-AB68-089E27F32769}"/>
              </a:ext>
            </a:extLst>
          </p:cNvPr>
          <p:cNvSpPr txBox="1"/>
          <p:nvPr/>
        </p:nvSpPr>
        <p:spPr>
          <a:xfrm>
            <a:off x="1763022" y="2514414"/>
            <a:ext cx="1711697"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du besoin en formation/en recrutement </a:t>
            </a:r>
          </a:p>
        </p:txBody>
      </p:sp>
      <p:sp>
        <p:nvSpPr>
          <p:cNvPr id="11" name="ZoneTexte 10">
            <a:extLst>
              <a:ext uri="{FF2B5EF4-FFF2-40B4-BE49-F238E27FC236}">
                <a16:creationId xmlns:a16="http://schemas.microsoft.com/office/drawing/2014/main" xmlns="" id="{A4BB1EA2-A374-444B-8BD8-FFC3118B9418}"/>
              </a:ext>
            </a:extLst>
          </p:cNvPr>
          <p:cNvSpPr txBox="1"/>
          <p:nvPr/>
        </p:nvSpPr>
        <p:spPr>
          <a:xfrm>
            <a:off x="1763022" y="4023929"/>
            <a:ext cx="171169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Echange conseillers sur les territoires d’expérimentation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Exploitation Pré-</a:t>
            </a:r>
            <a:r>
              <a:rPr kumimoji="0" lang="fr-FR" sz="1200" b="0" i="1" u="none" strike="noStrike" kern="1200" cap="none" spc="0" normalizeH="0" baseline="0" noProof="0" dirty="0" err="1">
                <a:ln>
                  <a:noFill/>
                </a:ln>
                <a:solidFill>
                  <a:srgbClr val="1C1C1C"/>
                </a:solidFill>
                <a:effectLst/>
                <a:uLnTx/>
                <a:uFillTx/>
                <a:latin typeface="Arial" panose="020B0604020202020204"/>
                <a:ea typeface="+mn-ea"/>
                <a:cs typeface="+mn-cs"/>
              </a:rPr>
              <a:t>diag</a:t>
            </a: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a:solidFill>
                  <a:srgbClr val="1C1C1C"/>
                </a:solidFill>
                <a:latin typeface="Arial" panose="020B0604020202020204"/>
              </a:rPr>
              <a:t>RE-</a:t>
            </a: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 qualifier le besoin avec les entreprises  </a:t>
            </a:r>
          </a:p>
        </p:txBody>
      </p:sp>
      <p:sp>
        <p:nvSpPr>
          <p:cNvPr id="13" name="ZoneTexte 12">
            <a:extLst>
              <a:ext uri="{FF2B5EF4-FFF2-40B4-BE49-F238E27FC236}">
                <a16:creationId xmlns:a16="http://schemas.microsoft.com/office/drawing/2014/main" xmlns="" id="{3C0773CF-B0C5-483C-BAF1-BFDCBEF08CEB}"/>
              </a:ext>
            </a:extLst>
          </p:cNvPr>
          <p:cNvSpPr txBox="1"/>
          <p:nvPr/>
        </p:nvSpPr>
        <p:spPr>
          <a:xfrm>
            <a:off x="3745975" y="2541996"/>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des profils par les partenaires </a:t>
            </a:r>
          </a:p>
        </p:txBody>
      </p:sp>
      <p:sp>
        <p:nvSpPr>
          <p:cNvPr id="18" name="ZoneTexte 17">
            <a:extLst>
              <a:ext uri="{FF2B5EF4-FFF2-40B4-BE49-F238E27FC236}">
                <a16:creationId xmlns:a16="http://schemas.microsoft.com/office/drawing/2014/main" xmlns="" id="{272F6C59-4D1F-4E8A-BADC-A2F946CDDDDC}"/>
              </a:ext>
            </a:extLst>
          </p:cNvPr>
          <p:cNvSpPr txBox="1"/>
          <p:nvPr/>
        </p:nvSpPr>
        <p:spPr>
          <a:xfrm>
            <a:off x="7720148" y="2565931"/>
            <a:ext cx="1598601"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Rencontre avec les entreprises </a:t>
            </a:r>
          </a:p>
        </p:txBody>
      </p:sp>
      <p:sp>
        <p:nvSpPr>
          <p:cNvPr id="20" name="ZoneTexte 19">
            <a:extLst>
              <a:ext uri="{FF2B5EF4-FFF2-40B4-BE49-F238E27FC236}">
                <a16:creationId xmlns:a16="http://schemas.microsoft.com/office/drawing/2014/main" xmlns="" id="{67F43E00-12A7-40EE-911E-3B24F5880865}"/>
              </a:ext>
            </a:extLst>
          </p:cNvPr>
          <p:cNvSpPr txBox="1"/>
          <p:nvPr/>
        </p:nvSpPr>
        <p:spPr>
          <a:xfrm>
            <a:off x="9744725" y="2587009"/>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Mise en œuvre de la  Solution Formation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7" name="ZoneTexte 16">
            <a:extLst>
              <a:ext uri="{FF2B5EF4-FFF2-40B4-BE49-F238E27FC236}">
                <a16:creationId xmlns:a16="http://schemas.microsoft.com/office/drawing/2014/main" xmlns="" id="{314DF6C2-BB5C-4B3F-86E9-08698684003D}"/>
              </a:ext>
            </a:extLst>
          </p:cNvPr>
          <p:cNvSpPr txBox="1"/>
          <p:nvPr/>
        </p:nvSpPr>
        <p:spPr>
          <a:xfrm>
            <a:off x="5743697" y="4063102"/>
            <a:ext cx="171169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Promotion des métiers : Info coll, vidéos, visite </a:t>
            </a:r>
            <a:r>
              <a:rPr kumimoji="0" lang="fr-FR" sz="1200" b="0" i="1" u="none" strike="noStrike" kern="1200" cap="none" spc="0" normalizeH="0" baseline="0" noProof="0" dirty="0" err="1">
                <a:ln>
                  <a:noFill/>
                </a:ln>
                <a:solidFill>
                  <a:srgbClr val="1C1C1C"/>
                </a:solidFill>
                <a:effectLst/>
                <a:uLnTx/>
                <a:uFillTx/>
                <a:latin typeface="Arial" panose="020B0604020202020204"/>
                <a:ea typeface="+mn-ea"/>
                <a:cs typeface="+mn-cs"/>
              </a:rPr>
              <a:t>d’ets</a:t>
            </a: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 témoignages </a:t>
            </a:r>
            <a:endParaRPr lang="fr-FR" sz="1200" i="1" dirty="0">
              <a:solidFill>
                <a:srgbClr val="1C1C1C"/>
              </a:solidFill>
              <a:latin typeface="Arial" panose="020B0604020202020204"/>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Concertation</a:t>
            </a:r>
            <a:r>
              <a:rPr lang="fr-FR" sz="1200" i="1" dirty="0">
                <a:solidFill>
                  <a:srgbClr val="1C1C1C"/>
                </a:solidFill>
                <a:latin typeface="Arial" panose="020B0604020202020204"/>
              </a:rPr>
              <a:t> partenaires/AKTO</a:t>
            </a: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6" name="ZoneTexte 15">
            <a:extLst>
              <a:ext uri="{FF2B5EF4-FFF2-40B4-BE49-F238E27FC236}">
                <a16:creationId xmlns:a16="http://schemas.microsoft.com/office/drawing/2014/main" xmlns="" id="{0F9FB4BC-CF83-4AE4-B5E9-D51826F5E89C}"/>
              </a:ext>
            </a:extLst>
          </p:cNvPr>
          <p:cNvSpPr txBox="1"/>
          <p:nvPr/>
        </p:nvSpPr>
        <p:spPr>
          <a:xfrm>
            <a:off x="3763058" y="4036861"/>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Organiser une réunion avec les partenaires afin de partager sur ces besoins en formation/recrutement</a:t>
            </a:r>
          </a:p>
        </p:txBody>
      </p:sp>
      <p:sp>
        <p:nvSpPr>
          <p:cNvPr id="22" name="ZoneTexte 21">
            <a:extLst>
              <a:ext uri="{FF2B5EF4-FFF2-40B4-BE49-F238E27FC236}">
                <a16:creationId xmlns:a16="http://schemas.microsoft.com/office/drawing/2014/main" xmlns="" id="{F906A0FC-4EEA-4363-8155-31C9A27177AA}"/>
              </a:ext>
            </a:extLst>
          </p:cNvPr>
          <p:cNvSpPr txBox="1"/>
          <p:nvPr/>
        </p:nvSpPr>
        <p:spPr>
          <a:xfrm>
            <a:off x="9744726" y="4053194"/>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Plan d’accompagnement des publics en lien avec les partenaires et entreprises </a:t>
            </a:r>
          </a:p>
        </p:txBody>
      </p:sp>
      <p:sp>
        <p:nvSpPr>
          <p:cNvPr id="24" name="ZoneTexte 23">
            <a:extLst>
              <a:ext uri="{FF2B5EF4-FFF2-40B4-BE49-F238E27FC236}">
                <a16:creationId xmlns:a16="http://schemas.microsoft.com/office/drawing/2014/main" xmlns="" id="{0065D1F7-414B-4A04-8ABE-6A6D587AAF42}"/>
              </a:ext>
            </a:extLst>
          </p:cNvPr>
          <p:cNvSpPr txBox="1"/>
          <p:nvPr/>
        </p:nvSpPr>
        <p:spPr>
          <a:xfrm>
            <a:off x="5728928" y="2541996"/>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des solutions à proposer au public repéré </a:t>
            </a:r>
          </a:p>
        </p:txBody>
      </p:sp>
      <p:sp>
        <p:nvSpPr>
          <p:cNvPr id="25" name="ZoneTexte 24">
            <a:extLst>
              <a:ext uri="{FF2B5EF4-FFF2-40B4-BE49-F238E27FC236}">
                <a16:creationId xmlns:a16="http://schemas.microsoft.com/office/drawing/2014/main" xmlns="" id="{B1AFC495-F033-4421-BEB6-7BE54F7BA4CC}"/>
              </a:ext>
            </a:extLst>
          </p:cNvPr>
          <p:cNvSpPr txBox="1"/>
          <p:nvPr/>
        </p:nvSpPr>
        <p:spPr>
          <a:xfrm>
            <a:off x="7638998" y="4072711"/>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err="1">
                <a:solidFill>
                  <a:srgbClr val="1C1C1C"/>
                </a:solidFill>
                <a:latin typeface="Arial" panose="020B0604020202020204"/>
              </a:rPr>
              <a:t>Co-construire</a:t>
            </a:r>
            <a:r>
              <a:rPr lang="fr-FR" sz="1200" i="1" dirty="0">
                <a:solidFill>
                  <a:srgbClr val="1C1C1C"/>
                </a:solidFill>
                <a:latin typeface="Arial" panose="020B0604020202020204"/>
              </a:rPr>
              <a:t> la solution emploi/formation et déterminer le plan d’accompagnement </a:t>
            </a: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2884246516"/>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que 5" descr="Outils">
            <a:extLst>
              <a:ext uri="{FF2B5EF4-FFF2-40B4-BE49-F238E27FC236}">
                <a16:creationId xmlns:a16="http://schemas.microsoft.com/office/drawing/2014/main" xmlns="" id="{2A0A419F-E5DF-48C6-BCB3-5C0379E7CEC9}"/>
              </a:ext>
            </a:extLst>
          </p:cNvPr>
          <p:cNvPicPr>
            <a:picLocks noChangeAspect="1"/>
          </p:cNvPicPr>
          <p:nvPr/>
        </p:nvPicPr>
        <p:blipFill>
          <a:blip r:embed="rId2" cstate="print">
            <a:extLst>
              <a:ext uri="{28A0092B-C50C-407E-A947-70E740481C1C}">
                <a14:useLocalDpi xmlns:a14="http://schemas.microsoft.com/office/drawing/2010/main" xmlns="" val="0"/>
              </a:ext>
              <a:ext uri="{96DAC541-7B7A-43D3-8B79-37D633B846F1}">
                <asvg:svgBlip xmlns:asvg="http://schemas.microsoft.com/office/drawing/2016/SVG/main" xmlns="" r:embed="rId3"/>
              </a:ext>
            </a:extLst>
          </a:blip>
          <a:stretch>
            <a:fillRect/>
          </a:stretch>
        </p:blipFill>
        <p:spPr>
          <a:xfrm>
            <a:off x="7609082" y="146800"/>
            <a:ext cx="503382" cy="503382"/>
          </a:xfrm>
          <a:prstGeom prst="rect">
            <a:avLst/>
          </a:prstGeom>
        </p:spPr>
      </p:pic>
      <p:sp>
        <p:nvSpPr>
          <p:cNvPr id="14" name="Rectangle 13">
            <a:extLst>
              <a:ext uri="{FF2B5EF4-FFF2-40B4-BE49-F238E27FC236}">
                <a16:creationId xmlns:a16="http://schemas.microsoft.com/office/drawing/2014/main" xmlns="" id="{5D1F3712-99FC-415B-A13C-5C1A7063D557}"/>
              </a:ext>
            </a:extLst>
          </p:cNvPr>
          <p:cNvSpPr/>
          <p:nvPr/>
        </p:nvSpPr>
        <p:spPr>
          <a:xfrm>
            <a:off x="0" y="0"/>
            <a:ext cx="1579418" cy="6858000"/>
          </a:xfrm>
          <a:prstGeom prst="rect">
            <a:avLst/>
          </a:prstGeom>
          <a:solidFill>
            <a:srgbClr val="2660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19" name="Graphique 18" descr="Brainstorming de groupe">
            <a:extLst>
              <a:ext uri="{FF2B5EF4-FFF2-40B4-BE49-F238E27FC236}">
                <a16:creationId xmlns:a16="http://schemas.microsoft.com/office/drawing/2014/main" xmlns="" id="{EFAE6AE6-5CB2-475F-B688-134B93C96B50}"/>
              </a:ext>
            </a:extLst>
          </p:cNvPr>
          <p:cNvPicPr>
            <a:picLocks noChangeAspect="1"/>
          </p:cNvPicPr>
          <p:nvPr/>
        </p:nvPicPr>
        <p:blipFill>
          <a:blip r:embed="rId4" cstate="print">
            <a:extLst>
              <a:ext uri="{28A0092B-C50C-407E-A947-70E740481C1C}">
                <a14:useLocalDpi xmlns:a14="http://schemas.microsoft.com/office/drawing/2010/main" xmlns="" val="0"/>
              </a:ext>
              <a:ext uri="{96DAC541-7B7A-43D3-8B79-37D633B846F1}">
                <asvg:svgBlip xmlns:asvg="http://schemas.microsoft.com/office/drawing/2016/SVG/main" xmlns="" r:embed="rId5"/>
              </a:ext>
            </a:extLst>
          </a:blip>
          <a:stretch>
            <a:fillRect/>
          </a:stretch>
        </p:blipFill>
        <p:spPr>
          <a:xfrm>
            <a:off x="331540" y="2888211"/>
            <a:ext cx="914400" cy="914400"/>
          </a:xfrm>
          <a:prstGeom prst="rect">
            <a:avLst/>
          </a:prstGeom>
        </p:spPr>
      </p:pic>
      <p:sp>
        <p:nvSpPr>
          <p:cNvPr id="12" name="ZoneTexte 11">
            <a:extLst>
              <a:ext uri="{FF2B5EF4-FFF2-40B4-BE49-F238E27FC236}">
                <a16:creationId xmlns:a16="http://schemas.microsoft.com/office/drawing/2014/main" xmlns="" id="{880748F4-CEB4-40D4-97CA-9D59C28E5810}"/>
              </a:ext>
            </a:extLst>
          </p:cNvPr>
          <p:cNvSpPr txBox="1"/>
          <p:nvPr/>
        </p:nvSpPr>
        <p:spPr>
          <a:xfrm>
            <a:off x="1763023" y="205198"/>
            <a:ext cx="9815431"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Mode opératoire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Partager les projets existants sur les territoires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3" name="ZoneTexte 2">
            <a:extLst>
              <a:ext uri="{FF2B5EF4-FFF2-40B4-BE49-F238E27FC236}">
                <a16:creationId xmlns:a16="http://schemas.microsoft.com/office/drawing/2014/main" xmlns="" id="{728BB5B0-E85B-4C18-8994-C18102D1C819}"/>
              </a:ext>
            </a:extLst>
          </p:cNvPr>
          <p:cNvSpPr txBox="1"/>
          <p:nvPr/>
        </p:nvSpPr>
        <p:spPr>
          <a:xfrm>
            <a:off x="1656080" y="1584960"/>
            <a:ext cx="7772400" cy="646331"/>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rPr>
              <a:t>Exemple une POEC, Kiff ton projet, besoins en contrat en alternance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rPr>
              <a:t>Favoriser/Faciliter le recrutement des TH sur ces projets  </a:t>
            </a:r>
          </a:p>
        </p:txBody>
      </p:sp>
      <p:graphicFrame>
        <p:nvGraphicFramePr>
          <p:cNvPr id="2" name="Diagramme 1">
            <a:extLst>
              <a:ext uri="{FF2B5EF4-FFF2-40B4-BE49-F238E27FC236}">
                <a16:creationId xmlns:a16="http://schemas.microsoft.com/office/drawing/2014/main" xmlns="" id="{01D8BCB6-1EE1-405D-8BA1-1C6D6DF29AF1}"/>
              </a:ext>
            </a:extLst>
          </p:cNvPr>
          <p:cNvGraphicFramePr/>
          <p:nvPr/>
        </p:nvGraphicFramePr>
        <p:xfrm>
          <a:off x="1688983" y="3345411"/>
          <a:ext cx="10204380" cy="579379"/>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4" name="ZoneTexte 3">
            <a:extLst>
              <a:ext uri="{FF2B5EF4-FFF2-40B4-BE49-F238E27FC236}">
                <a16:creationId xmlns:a16="http://schemas.microsoft.com/office/drawing/2014/main" xmlns="" id="{3DE9F26D-6AC6-4194-AB68-089E27F32769}"/>
              </a:ext>
            </a:extLst>
          </p:cNvPr>
          <p:cNvSpPr txBox="1"/>
          <p:nvPr/>
        </p:nvSpPr>
        <p:spPr>
          <a:xfrm>
            <a:off x="1763022" y="2586631"/>
            <a:ext cx="171169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a:t>
            </a:r>
            <a:r>
              <a:rPr lang="fr-FR" sz="1200" b="1" dirty="0">
                <a:solidFill>
                  <a:srgbClr val="1C1C1C"/>
                </a:solidFill>
                <a:latin typeface="Arial" panose="020B0604020202020204"/>
              </a:rPr>
              <a:t>s projets de territoire</a:t>
            </a: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1" name="ZoneTexte 10">
            <a:extLst>
              <a:ext uri="{FF2B5EF4-FFF2-40B4-BE49-F238E27FC236}">
                <a16:creationId xmlns:a16="http://schemas.microsoft.com/office/drawing/2014/main" xmlns="" id="{A4BB1EA2-A374-444B-8BD8-FFC3118B9418}"/>
              </a:ext>
            </a:extLst>
          </p:cNvPr>
          <p:cNvSpPr txBox="1"/>
          <p:nvPr/>
        </p:nvSpPr>
        <p:spPr>
          <a:xfrm>
            <a:off x="1763022" y="4023929"/>
            <a:ext cx="171169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Echange avec l’équipe territoriale sur les projets en cours ou à venir</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a:solidFill>
                  <a:srgbClr val="1C1C1C"/>
                </a:solidFill>
                <a:latin typeface="Arial" panose="020B0604020202020204"/>
              </a:rPr>
              <a:t>Ou les projets émergents </a:t>
            </a: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3" name="ZoneTexte 12">
            <a:extLst>
              <a:ext uri="{FF2B5EF4-FFF2-40B4-BE49-F238E27FC236}">
                <a16:creationId xmlns:a16="http://schemas.microsoft.com/office/drawing/2014/main" xmlns="" id="{3C0773CF-B0C5-483C-BAF1-BFDCBEF08CEB}"/>
              </a:ext>
            </a:extLst>
          </p:cNvPr>
          <p:cNvSpPr txBox="1"/>
          <p:nvPr/>
        </p:nvSpPr>
        <p:spPr>
          <a:xfrm>
            <a:off x="3745975" y="2541996"/>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des profils par les partenaires </a:t>
            </a:r>
          </a:p>
        </p:txBody>
      </p:sp>
      <p:sp>
        <p:nvSpPr>
          <p:cNvPr id="18" name="ZoneTexte 17">
            <a:extLst>
              <a:ext uri="{FF2B5EF4-FFF2-40B4-BE49-F238E27FC236}">
                <a16:creationId xmlns:a16="http://schemas.microsoft.com/office/drawing/2014/main" xmlns="" id="{272F6C59-4D1F-4E8A-BADC-A2F946CDDDDC}"/>
              </a:ext>
            </a:extLst>
          </p:cNvPr>
          <p:cNvSpPr txBox="1"/>
          <p:nvPr/>
        </p:nvSpPr>
        <p:spPr>
          <a:xfrm>
            <a:off x="7720148" y="2565931"/>
            <a:ext cx="1598601"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Rencontre avec les entreprises </a:t>
            </a:r>
          </a:p>
        </p:txBody>
      </p:sp>
      <p:sp>
        <p:nvSpPr>
          <p:cNvPr id="20" name="ZoneTexte 19">
            <a:extLst>
              <a:ext uri="{FF2B5EF4-FFF2-40B4-BE49-F238E27FC236}">
                <a16:creationId xmlns:a16="http://schemas.microsoft.com/office/drawing/2014/main" xmlns="" id="{67F43E00-12A7-40EE-911E-3B24F5880865}"/>
              </a:ext>
            </a:extLst>
          </p:cNvPr>
          <p:cNvSpPr txBox="1"/>
          <p:nvPr/>
        </p:nvSpPr>
        <p:spPr>
          <a:xfrm>
            <a:off x="9744725" y="2587009"/>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Mise en œuvre de la  Solution Formation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7" name="ZoneTexte 16">
            <a:extLst>
              <a:ext uri="{FF2B5EF4-FFF2-40B4-BE49-F238E27FC236}">
                <a16:creationId xmlns:a16="http://schemas.microsoft.com/office/drawing/2014/main" xmlns="" id="{314DF6C2-BB5C-4B3F-86E9-08698684003D}"/>
              </a:ext>
            </a:extLst>
          </p:cNvPr>
          <p:cNvSpPr txBox="1"/>
          <p:nvPr/>
        </p:nvSpPr>
        <p:spPr>
          <a:xfrm>
            <a:off x="5743697" y="4063102"/>
            <a:ext cx="171169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Promotion des métiers : Info coll, vidéos, visite </a:t>
            </a:r>
            <a:r>
              <a:rPr kumimoji="0" lang="fr-FR" sz="1200" b="0" i="1" u="none" strike="noStrike" kern="1200" cap="none" spc="0" normalizeH="0" baseline="0" noProof="0" dirty="0" err="1">
                <a:ln>
                  <a:noFill/>
                </a:ln>
                <a:solidFill>
                  <a:srgbClr val="1C1C1C"/>
                </a:solidFill>
                <a:effectLst/>
                <a:uLnTx/>
                <a:uFillTx/>
                <a:latin typeface="Arial" panose="020B0604020202020204"/>
                <a:ea typeface="+mn-ea"/>
                <a:cs typeface="+mn-cs"/>
              </a:rPr>
              <a:t>d’ets</a:t>
            </a: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 témoignages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Concertation partenaires/AKTO</a:t>
            </a:r>
          </a:p>
        </p:txBody>
      </p:sp>
      <p:sp>
        <p:nvSpPr>
          <p:cNvPr id="21" name="ZoneTexte 20">
            <a:extLst>
              <a:ext uri="{FF2B5EF4-FFF2-40B4-BE49-F238E27FC236}">
                <a16:creationId xmlns:a16="http://schemas.microsoft.com/office/drawing/2014/main" xmlns="" id="{677C4BEF-0A8B-453F-B45C-416EC3B36EEA}"/>
              </a:ext>
            </a:extLst>
          </p:cNvPr>
          <p:cNvSpPr txBox="1"/>
          <p:nvPr/>
        </p:nvSpPr>
        <p:spPr>
          <a:xfrm>
            <a:off x="6009145" y="5401743"/>
            <a:ext cx="3419335" cy="276999"/>
          </a:xfrm>
          <a:prstGeom prst="rect">
            <a:avLst/>
          </a:prstGeom>
          <a:solidFill>
            <a:schemeClr val="accent2"/>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prstClr val="white"/>
                </a:solidFill>
                <a:effectLst/>
                <a:uLnTx/>
                <a:uFillTx/>
                <a:latin typeface="Arial" panose="020B0604020202020204"/>
                <a:ea typeface="+mn-ea"/>
                <a:cs typeface="+mn-cs"/>
              </a:rPr>
              <a:t>SAS RETOUR A L’EMPLOI</a:t>
            </a:r>
          </a:p>
        </p:txBody>
      </p:sp>
      <p:sp>
        <p:nvSpPr>
          <p:cNvPr id="16" name="ZoneTexte 15">
            <a:extLst>
              <a:ext uri="{FF2B5EF4-FFF2-40B4-BE49-F238E27FC236}">
                <a16:creationId xmlns:a16="http://schemas.microsoft.com/office/drawing/2014/main" xmlns="" id="{0F9FB4BC-CF83-4AE4-B5E9-D51826F5E89C}"/>
              </a:ext>
            </a:extLst>
          </p:cNvPr>
          <p:cNvSpPr txBox="1"/>
          <p:nvPr/>
        </p:nvSpPr>
        <p:spPr>
          <a:xfrm>
            <a:off x="3763058" y="4036861"/>
            <a:ext cx="171169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Organiser une réunion avec les partenaires afin de partager sur ces besoins et le process de repérage des publics </a:t>
            </a:r>
          </a:p>
        </p:txBody>
      </p:sp>
      <p:sp>
        <p:nvSpPr>
          <p:cNvPr id="22" name="ZoneTexte 21">
            <a:extLst>
              <a:ext uri="{FF2B5EF4-FFF2-40B4-BE49-F238E27FC236}">
                <a16:creationId xmlns:a16="http://schemas.microsoft.com/office/drawing/2014/main" xmlns="" id="{F906A0FC-4EEA-4363-8155-31C9A27177AA}"/>
              </a:ext>
            </a:extLst>
          </p:cNvPr>
          <p:cNvSpPr txBox="1"/>
          <p:nvPr/>
        </p:nvSpPr>
        <p:spPr>
          <a:xfrm>
            <a:off x="9744726" y="4053194"/>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Plan d’accompagnement des publics en lien avec les partenaires et entreprises </a:t>
            </a:r>
          </a:p>
        </p:txBody>
      </p:sp>
      <p:sp>
        <p:nvSpPr>
          <p:cNvPr id="24" name="ZoneTexte 23">
            <a:extLst>
              <a:ext uri="{FF2B5EF4-FFF2-40B4-BE49-F238E27FC236}">
                <a16:creationId xmlns:a16="http://schemas.microsoft.com/office/drawing/2014/main" xmlns="" id="{0065D1F7-414B-4A04-8ABE-6A6D587AAF42}"/>
              </a:ext>
            </a:extLst>
          </p:cNvPr>
          <p:cNvSpPr txBox="1"/>
          <p:nvPr/>
        </p:nvSpPr>
        <p:spPr>
          <a:xfrm>
            <a:off x="5728928" y="2541996"/>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des solutions à proposer au public repéré </a:t>
            </a:r>
          </a:p>
        </p:txBody>
      </p:sp>
    </p:spTree>
    <p:extLst>
      <p:ext uri="{BB962C8B-B14F-4D97-AF65-F5344CB8AC3E}">
        <p14:creationId xmlns:p14="http://schemas.microsoft.com/office/powerpoint/2010/main" xmlns="" val="3656738610"/>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que 5" descr="Outils">
            <a:extLst>
              <a:ext uri="{FF2B5EF4-FFF2-40B4-BE49-F238E27FC236}">
                <a16:creationId xmlns:a16="http://schemas.microsoft.com/office/drawing/2014/main" xmlns="" id="{2A0A419F-E5DF-48C6-BCB3-5C0379E7CEC9}"/>
              </a:ext>
            </a:extLst>
          </p:cNvPr>
          <p:cNvPicPr>
            <a:picLocks noChangeAspect="1"/>
          </p:cNvPicPr>
          <p:nvPr/>
        </p:nvPicPr>
        <p:blipFill>
          <a:blip r:embed="rId2" cstate="print">
            <a:extLst>
              <a:ext uri="{28A0092B-C50C-407E-A947-70E740481C1C}">
                <a14:useLocalDpi xmlns:a14="http://schemas.microsoft.com/office/drawing/2010/main" xmlns="" val="0"/>
              </a:ext>
              <a:ext uri="{96DAC541-7B7A-43D3-8B79-37D633B846F1}">
                <asvg:svgBlip xmlns:asvg="http://schemas.microsoft.com/office/drawing/2016/SVG/main" xmlns="" r:embed="rId3"/>
              </a:ext>
            </a:extLst>
          </a:blip>
          <a:stretch>
            <a:fillRect/>
          </a:stretch>
        </p:blipFill>
        <p:spPr>
          <a:xfrm>
            <a:off x="7609082" y="146800"/>
            <a:ext cx="503382" cy="503382"/>
          </a:xfrm>
          <a:prstGeom prst="rect">
            <a:avLst/>
          </a:prstGeom>
        </p:spPr>
      </p:pic>
      <p:sp>
        <p:nvSpPr>
          <p:cNvPr id="14" name="Rectangle 13">
            <a:extLst>
              <a:ext uri="{FF2B5EF4-FFF2-40B4-BE49-F238E27FC236}">
                <a16:creationId xmlns:a16="http://schemas.microsoft.com/office/drawing/2014/main" xmlns="" id="{5D1F3712-99FC-415B-A13C-5C1A7063D557}"/>
              </a:ext>
            </a:extLst>
          </p:cNvPr>
          <p:cNvSpPr/>
          <p:nvPr/>
        </p:nvSpPr>
        <p:spPr>
          <a:xfrm>
            <a:off x="0" y="0"/>
            <a:ext cx="1579418" cy="6858000"/>
          </a:xfrm>
          <a:prstGeom prst="rect">
            <a:avLst/>
          </a:prstGeom>
          <a:solidFill>
            <a:srgbClr val="2660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19" name="Graphique 18" descr="Brainstorming de groupe">
            <a:extLst>
              <a:ext uri="{FF2B5EF4-FFF2-40B4-BE49-F238E27FC236}">
                <a16:creationId xmlns:a16="http://schemas.microsoft.com/office/drawing/2014/main" xmlns="" id="{EFAE6AE6-5CB2-475F-B688-134B93C96B50}"/>
              </a:ext>
            </a:extLst>
          </p:cNvPr>
          <p:cNvPicPr>
            <a:picLocks noChangeAspect="1"/>
          </p:cNvPicPr>
          <p:nvPr/>
        </p:nvPicPr>
        <p:blipFill>
          <a:blip r:embed="rId4" cstate="print">
            <a:extLst>
              <a:ext uri="{28A0092B-C50C-407E-A947-70E740481C1C}">
                <a14:useLocalDpi xmlns:a14="http://schemas.microsoft.com/office/drawing/2010/main" xmlns="" val="0"/>
              </a:ext>
              <a:ext uri="{96DAC541-7B7A-43D3-8B79-37D633B846F1}">
                <asvg:svgBlip xmlns:asvg="http://schemas.microsoft.com/office/drawing/2016/SVG/main" xmlns="" r:embed="rId5"/>
              </a:ext>
            </a:extLst>
          </a:blip>
          <a:stretch>
            <a:fillRect/>
          </a:stretch>
        </p:blipFill>
        <p:spPr>
          <a:xfrm>
            <a:off x="331540" y="2888211"/>
            <a:ext cx="914400" cy="914400"/>
          </a:xfrm>
          <a:prstGeom prst="rect">
            <a:avLst/>
          </a:prstGeom>
        </p:spPr>
      </p:pic>
      <p:sp>
        <p:nvSpPr>
          <p:cNvPr id="12" name="ZoneTexte 11">
            <a:extLst>
              <a:ext uri="{FF2B5EF4-FFF2-40B4-BE49-F238E27FC236}">
                <a16:creationId xmlns:a16="http://schemas.microsoft.com/office/drawing/2014/main" xmlns="" id="{880748F4-CEB4-40D4-97CA-9D59C28E5810}"/>
              </a:ext>
            </a:extLst>
          </p:cNvPr>
          <p:cNvSpPr txBox="1"/>
          <p:nvPr/>
        </p:nvSpPr>
        <p:spPr>
          <a:xfrm>
            <a:off x="1763023" y="205198"/>
            <a:ext cx="9815431"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Mode opératoire </a:t>
            </a:r>
            <a:r>
              <a:rPr lang="fr-FR" sz="2400" b="1" dirty="0">
                <a:solidFill>
                  <a:srgbClr val="1D4851"/>
                </a:solidFill>
                <a:latin typeface="Arial" panose="020B0604020202020204"/>
                <a:cs typeface="Arial"/>
              </a:rPr>
              <a:t>4</a:t>
            </a: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Plan d’accompagnent individuel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3" name="ZoneTexte 2">
            <a:extLst>
              <a:ext uri="{FF2B5EF4-FFF2-40B4-BE49-F238E27FC236}">
                <a16:creationId xmlns:a16="http://schemas.microsoft.com/office/drawing/2014/main" xmlns="" id="{728BB5B0-E85B-4C18-8994-C18102D1C819}"/>
              </a:ext>
            </a:extLst>
          </p:cNvPr>
          <p:cNvSpPr txBox="1"/>
          <p:nvPr/>
        </p:nvSpPr>
        <p:spPr>
          <a:xfrm>
            <a:off x="1579418" y="1561055"/>
            <a:ext cx="10535920"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rPr>
              <a:t>Repérage de candidats à accompagner par les partenaires sur la base des métiers cibles du territoire </a:t>
            </a:r>
          </a:p>
        </p:txBody>
      </p:sp>
      <p:graphicFrame>
        <p:nvGraphicFramePr>
          <p:cNvPr id="2" name="Diagramme 1">
            <a:extLst>
              <a:ext uri="{FF2B5EF4-FFF2-40B4-BE49-F238E27FC236}">
                <a16:creationId xmlns:a16="http://schemas.microsoft.com/office/drawing/2014/main" xmlns="" id="{01D8BCB6-1EE1-405D-8BA1-1C6D6DF29AF1}"/>
              </a:ext>
            </a:extLst>
          </p:cNvPr>
          <p:cNvGraphicFramePr/>
          <p:nvPr/>
        </p:nvGraphicFramePr>
        <p:xfrm>
          <a:off x="1688983" y="3345411"/>
          <a:ext cx="10204380" cy="579379"/>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4" name="ZoneTexte 3">
            <a:extLst>
              <a:ext uri="{FF2B5EF4-FFF2-40B4-BE49-F238E27FC236}">
                <a16:creationId xmlns:a16="http://schemas.microsoft.com/office/drawing/2014/main" xmlns="" id="{3DE9F26D-6AC6-4194-AB68-089E27F32769}"/>
              </a:ext>
            </a:extLst>
          </p:cNvPr>
          <p:cNvSpPr txBox="1"/>
          <p:nvPr/>
        </p:nvSpPr>
        <p:spPr>
          <a:xfrm>
            <a:off x="1787962" y="2472712"/>
            <a:ext cx="1711697"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Identification des candidats potentiels à accompagner (DE/Salarié)</a:t>
            </a:r>
          </a:p>
        </p:txBody>
      </p:sp>
      <p:sp>
        <p:nvSpPr>
          <p:cNvPr id="11" name="ZoneTexte 10">
            <a:extLst>
              <a:ext uri="{FF2B5EF4-FFF2-40B4-BE49-F238E27FC236}">
                <a16:creationId xmlns:a16="http://schemas.microsoft.com/office/drawing/2014/main" xmlns="" id="{A4BB1EA2-A374-444B-8BD8-FFC3118B9418}"/>
              </a:ext>
            </a:extLst>
          </p:cNvPr>
          <p:cNvSpPr txBox="1"/>
          <p:nvPr/>
        </p:nvSpPr>
        <p:spPr>
          <a:xfrm>
            <a:off x="1763022" y="4023929"/>
            <a:ext cx="171169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Echange entre AKTO/Partenaires</a:t>
            </a:r>
          </a:p>
        </p:txBody>
      </p:sp>
      <p:sp>
        <p:nvSpPr>
          <p:cNvPr id="13" name="ZoneTexte 12">
            <a:extLst>
              <a:ext uri="{FF2B5EF4-FFF2-40B4-BE49-F238E27FC236}">
                <a16:creationId xmlns:a16="http://schemas.microsoft.com/office/drawing/2014/main" xmlns="" id="{3C0773CF-B0C5-483C-BAF1-BFDCBEF08CEB}"/>
              </a:ext>
            </a:extLst>
          </p:cNvPr>
          <p:cNvSpPr txBox="1"/>
          <p:nvPr/>
        </p:nvSpPr>
        <p:spPr>
          <a:xfrm>
            <a:off x="3768599" y="2477821"/>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Identifier les solutions emploi/formation </a:t>
            </a:r>
          </a:p>
        </p:txBody>
      </p:sp>
      <p:sp>
        <p:nvSpPr>
          <p:cNvPr id="15" name="ZoneTexte 14">
            <a:extLst>
              <a:ext uri="{FF2B5EF4-FFF2-40B4-BE49-F238E27FC236}">
                <a16:creationId xmlns:a16="http://schemas.microsoft.com/office/drawing/2014/main" xmlns="" id="{48418B1D-A6AC-401A-90E2-5FE168C7993A}"/>
              </a:ext>
            </a:extLst>
          </p:cNvPr>
          <p:cNvSpPr txBox="1"/>
          <p:nvPr/>
        </p:nvSpPr>
        <p:spPr>
          <a:xfrm>
            <a:off x="5724603" y="2487981"/>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Identifier et mobiliser les entreprises </a:t>
            </a:r>
          </a:p>
        </p:txBody>
      </p:sp>
      <p:sp>
        <p:nvSpPr>
          <p:cNvPr id="18" name="ZoneTexte 17">
            <a:extLst>
              <a:ext uri="{FF2B5EF4-FFF2-40B4-BE49-F238E27FC236}">
                <a16:creationId xmlns:a16="http://schemas.microsoft.com/office/drawing/2014/main" xmlns="" id="{272F6C59-4D1F-4E8A-BADC-A2F946CDDDDC}"/>
              </a:ext>
            </a:extLst>
          </p:cNvPr>
          <p:cNvSpPr txBox="1"/>
          <p:nvPr/>
        </p:nvSpPr>
        <p:spPr>
          <a:xfrm>
            <a:off x="7716783" y="2758278"/>
            <a:ext cx="1711697"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Rencontre avec les entreprise </a:t>
            </a:r>
          </a:p>
        </p:txBody>
      </p:sp>
      <p:sp>
        <p:nvSpPr>
          <p:cNvPr id="20" name="ZoneTexte 19">
            <a:extLst>
              <a:ext uri="{FF2B5EF4-FFF2-40B4-BE49-F238E27FC236}">
                <a16:creationId xmlns:a16="http://schemas.microsoft.com/office/drawing/2014/main" xmlns="" id="{67F43E00-12A7-40EE-911E-3B24F5880865}"/>
              </a:ext>
            </a:extLst>
          </p:cNvPr>
          <p:cNvSpPr txBox="1"/>
          <p:nvPr/>
        </p:nvSpPr>
        <p:spPr>
          <a:xfrm>
            <a:off x="9744726" y="2777218"/>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Mise en œuvre Solution Formation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7" name="ZoneTexte 16">
            <a:extLst>
              <a:ext uri="{FF2B5EF4-FFF2-40B4-BE49-F238E27FC236}">
                <a16:creationId xmlns:a16="http://schemas.microsoft.com/office/drawing/2014/main" xmlns="" id="{314DF6C2-BB5C-4B3F-86E9-08698684003D}"/>
              </a:ext>
            </a:extLst>
          </p:cNvPr>
          <p:cNvSpPr txBox="1"/>
          <p:nvPr/>
        </p:nvSpPr>
        <p:spPr>
          <a:xfrm>
            <a:off x="5658358" y="4078276"/>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Appui des conseillers, mailing, réunion collective </a:t>
            </a:r>
          </a:p>
        </p:txBody>
      </p:sp>
      <p:sp>
        <p:nvSpPr>
          <p:cNvPr id="16" name="ZoneTexte 15">
            <a:extLst>
              <a:ext uri="{FF2B5EF4-FFF2-40B4-BE49-F238E27FC236}">
                <a16:creationId xmlns:a16="http://schemas.microsoft.com/office/drawing/2014/main" xmlns="" id="{8BF2D2B4-994B-43F2-B1D4-6869EAB53E29}"/>
              </a:ext>
            </a:extLst>
          </p:cNvPr>
          <p:cNvSpPr txBox="1"/>
          <p:nvPr/>
        </p:nvSpPr>
        <p:spPr>
          <a:xfrm>
            <a:off x="3710690" y="4039444"/>
            <a:ext cx="1711697" cy="138499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Concertation AKTO/Partenaires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Projet individuel/échange sur les projets collectifs existants, projets de territoire </a:t>
            </a:r>
          </a:p>
        </p:txBody>
      </p:sp>
    </p:spTree>
    <p:extLst>
      <p:ext uri="{BB962C8B-B14F-4D97-AF65-F5344CB8AC3E}">
        <p14:creationId xmlns:p14="http://schemas.microsoft.com/office/powerpoint/2010/main" xmlns="" val="331895158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que 5" descr="Outils">
            <a:extLst>
              <a:ext uri="{FF2B5EF4-FFF2-40B4-BE49-F238E27FC236}">
                <a16:creationId xmlns:a16="http://schemas.microsoft.com/office/drawing/2014/main" xmlns="" id="{2A0A419F-E5DF-48C6-BCB3-5C0379E7CEC9}"/>
              </a:ext>
            </a:extLst>
          </p:cNvPr>
          <p:cNvPicPr>
            <a:picLocks noChangeAspect="1"/>
          </p:cNvPicPr>
          <p:nvPr/>
        </p:nvPicPr>
        <p:blipFill>
          <a:blip r:embed="rId2" cstate="print">
            <a:extLst>
              <a:ext uri="{28A0092B-C50C-407E-A947-70E740481C1C}">
                <a14:useLocalDpi xmlns:a14="http://schemas.microsoft.com/office/drawing/2010/main" xmlns="" val="0"/>
              </a:ext>
              <a:ext uri="{96DAC541-7B7A-43D3-8B79-37D633B846F1}">
                <asvg:svgBlip xmlns:asvg="http://schemas.microsoft.com/office/drawing/2016/SVG/main" xmlns="" r:embed="rId3"/>
              </a:ext>
            </a:extLst>
          </a:blip>
          <a:stretch>
            <a:fillRect/>
          </a:stretch>
        </p:blipFill>
        <p:spPr>
          <a:xfrm>
            <a:off x="7609082" y="146800"/>
            <a:ext cx="503382" cy="503382"/>
          </a:xfrm>
          <a:prstGeom prst="rect">
            <a:avLst/>
          </a:prstGeom>
        </p:spPr>
      </p:pic>
      <p:sp>
        <p:nvSpPr>
          <p:cNvPr id="14" name="Rectangle 13">
            <a:extLst>
              <a:ext uri="{FF2B5EF4-FFF2-40B4-BE49-F238E27FC236}">
                <a16:creationId xmlns:a16="http://schemas.microsoft.com/office/drawing/2014/main" xmlns="" id="{5D1F3712-99FC-415B-A13C-5C1A7063D557}"/>
              </a:ext>
            </a:extLst>
          </p:cNvPr>
          <p:cNvSpPr/>
          <p:nvPr/>
        </p:nvSpPr>
        <p:spPr>
          <a:xfrm>
            <a:off x="0" y="0"/>
            <a:ext cx="1579418" cy="6858000"/>
          </a:xfrm>
          <a:prstGeom prst="rect">
            <a:avLst/>
          </a:prstGeom>
          <a:solidFill>
            <a:srgbClr val="2660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pic>
        <p:nvPicPr>
          <p:cNvPr id="19" name="Graphique 18" descr="Brainstorming de groupe">
            <a:extLst>
              <a:ext uri="{FF2B5EF4-FFF2-40B4-BE49-F238E27FC236}">
                <a16:creationId xmlns:a16="http://schemas.microsoft.com/office/drawing/2014/main" xmlns="" id="{EFAE6AE6-5CB2-475F-B688-134B93C96B50}"/>
              </a:ext>
            </a:extLst>
          </p:cNvPr>
          <p:cNvPicPr>
            <a:picLocks noChangeAspect="1"/>
          </p:cNvPicPr>
          <p:nvPr/>
        </p:nvPicPr>
        <p:blipFill>
          <a:blip r:embed="rId4" cstate="print">
            <a:extLst>
              <a:ext uri="{28A0092B-C50C-407E-A947-70E740481C1C}">
                <a14:useLocalDpi xmlns:a14="http://schemas.microsoft.com/office/drawing/2010/main" xmlns="" val="0"/>
              </a:ext>
              <a:ext uri="{96DAC541-7B7A-43D3-8B79-37D633B846F1}">
                <asvg:svgBlip xmlns:asvg="http://schemas.microsoft.com/office/drawing/2016/SVG/main" xmlns="" r:embed="rId5"/>
              </a:ext>
            </a:extLst>
          </a:blip>
          <a:stretch>
            <a:fillRect/>
          </a:stretch>
        </p:blipFill>
        <p:spPr>
          <a:xfrm>
            <a:off x="331540" y="2888211"/>
            <a:ext cx="914400" cy="914400"/>
          </a:xfrm>
          <a:prstGeom prst="rect">
            <a:avLst/>
          </a:prstGeom>
        </p:spPr>
      </p:pic>
      <p:sp>
        <p:nvSpPr>
          <p:cNvPr id="12" name="ZoneTexte 11">
            <a:extLst>
              <a:ext uri="{FF2B5EF4-FFF2-40B4-BE49-F238E27FC236}">
                <a16:creationId xmlns:a16="http://schemas.microsoft.com/office/drawing/2014/main" xmlns="" id="{880748F4-CEB4-40D4-97CA-9D59C28E5810}"/>
              </a:ext>
            </a:extLst>
          </p:cNvPr>
          <p:cNvSpPr txBox="1"/>
          <p:nvPr/>
        </p:nvSpPr>
        <p:spPr>
          <a:xfrm>
            <a:off x="1763023" y="205198"/>
            <a:ext cx="9815431"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rPr>
              <a:t>Projet Réussi’TH – Mode opératoire 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1" u="none" strike="noStrike" kern="1200" cap="none" spc="0" normalizeH="0" baseline="0" noProof="0" dirty="0">
                <a:ln>
                  <a:noFill/>
                </a:ln>
                <a:solidFill>
                  <a:srgbClr val="1D4851"/>
                </a:solidFill>
                <a:effectLst/>
                <a:uLnTx/>
                <a:uFillTx/>
                <a:latin typeface="Arial" panose="020B0604020202020204"/>
                <a:ea typeface="+mn-ea"/>
                <a:cs typeface="Arial"/>
              </a:rPr>
              <a:t>Proposer l’autodiagnostic entreprise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2400" b="1" i="0" u="none" strike="noStrike" kern="1200" cap="none" spc="0" normalizeH="0" baseline="0" noProof="0" dirty="0">
              <a:ln>
                <a:noFill/>
              </a:ln>
              <a:solidFill>
                <a:srgbClr val="1D4851"/>
              </a:solidFill>
              <a:effectLst/>
              <a:uLnTx/>
              <a:uFillTx/>
              <a:latin typeface="Arial" panose="020B0604020202020204"/>
              <a:ea typeface="+mn-ea"/>
              <a:cs typeface="Arial"/>
            </a:endParaRPr>
          </a:p>
        </p:txBody>
      </p:sp>
      <p:sp>
        <p:nvSpPr>
          <p:cNvPr id="3" name="ZoneTexte 2">
            <a:extLst>
              <a:ext uri="{FF2B5EF4-FFF2-40B4-BE49-F238E27FC236}">
                <a16:creationId xmlns:a16="http://schemas.microsoft.com/office/drawing/2014/main" xmlns="" id="{728BB5B0-E85B-4C18-8994-C18102D1C819}"/>
              </a:ext>
            </a:extLst>
          </p:cNvPr>
          <p:cNvSpPr txBox="1"/>
          <p:nvPr/>
        </p:nvSpPr>
        <p:spPr>
          <a:xfrm>
            <a:off x="1688983" y="1408698"/>
            <a:ext cx="10535920" cy="646331"/>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rPr>
              <a:t>Proposer l’autodiagnostic TH Réussi’TH aux entreprises ayant des besoins en recrutement / en alternance ou  auprès des entreprises ayant déjà recruté des TH / ou s</a:t>
            </a:r>
            <a:r>
              <a:rPr lang="fr-FR" i="1" dirty="0" err="1">
                <a:solidFill>
                  <a:srgbClr val="1C1C1C"/>
                </a:solidFill>
                <a:latin typeface="Arial" panose="020B0604020202020204"/>
              </a:rPr>
              <a:t>uite</a:t>
            </a:r>
            <a:r>
              <a:rPr lang="fr-FR" i="1" dirty="0">
                <a:solidFill>
                  <a:srgbClr val="1C1C1C"/>
                </a:solidFill>
                <a:latin typeface="Arial" panose="020B0604020202020204"/>
              </a:rPr>
              <a:t> à un Pré-</a:t>
            </a:r>
            <a:r>
              <a:rPr lang="fr-FR" i="1" dirty="0" err="1">
                <a:solidFill>
                  <a:srgbClr val="1C1C1C"/>
                </a:solidFill>
                <a:latin typeface="Arial" panose="020B0604020202020204"/>
              </a:rPr>
              <a:t>diag</a:t>
            </a:r>
            <a:r>
              <a:rPr lang="fr-FR" i="1" dirty="0">
                <a:solidFill>
                  <a:srgbClr val="1C1C1C"/>
                </a:solidFill>
                <a:latin typeface="Arial" panose="020B0604020202020204"/>
              </a:rPr>
              <a:t> </a:t>
            </a:r>
            <a:endParaRPr kumimoji="0" lang="fr-FR" sz="18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graphicFrame>
        <p:nvGraphicFramePr>
          <p:cNvPr id="2" name="Diagramme 1">
            <a:extLst>
              <a:ext uri="{FF2B5EF4-FFF2-40B4-BE49-F238E27FC236}">
                <a16:creationId xmlns:a16="http://schemas.microsoft.com/office/drawing/2014/main" xmlns="" id="{01D8BCB6-1EE1-405D-8BA1-1C6D6DF29AF1}"/>
              </a:ext>
            </a:extLst>
          </p:cNvPr>
          <p:cNvGraphicFramePr/>
          <p:nvPr/>
        </p:nvGraphicFramePr>
        <p:xfrm>
          <a:off x="1688983" y="3345411"/>
          <a:ext cx="10204380" cy="579379"/>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4" name="ZoneTexte 3">
            <a:extLst>
              <a:ext uri="{FF2B5EF4-FFF2-40B4-BE49-F238E27FC236}">
                <a16:creationId xmlns:a16="http://schemas.microsoft.com/office/drawing/2014/main" xmlns="" id="{3DE9F26D-6AC6-4194-AB68-089E27F32769}"/>
              </a:ext>
            </a:extLst>
          </p:cNvPr>
          <p:cNvSpPr txBox="1"/>
          <p:nvPr/>
        </p:nvSpPr>
        <p:spPr>
          <a:xfrm>
            <a:off x="1787962" y="2472712"/>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Identifier une liste d’entreprises cibles sur un territoire </a:t>
            </a:r>
          </a:p>
        </p:txBody>
      </p:sp>
      <p:sp>
        <p:nvSpPr>
          <p:cNvPr id="11" name="ZoneTexte 10">
            <a:extLst>
              <a:ext uri="{FF2B5EF4-FFF2-40B4-BE49-F238E27FC236}">
                <a16:creationId xmlns:a16="http://schemas.microsoft.com/office/drawing/2014/main" xmlns="" id="{A4BB1EA2-A374-444B-8BD8-FFC3118B9418}"/>
              </a:ext>
            </a:extLst>
          </p:cNvPr>
          <p:cNvSpPr txBox="1"/>
          <p:nvPr/>
        </p:nvSpPr>
        <p:spPr>
          <a:xfrm>
            <a:off x="1763022" y="4023929"/>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Proposer l’autodiagnostic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3" name="ZoneTexte 12">
            <a:extLst>
              <a:ext uri="{FF2B5EF4-FFF2-40B4-BE49-F238E27FC236}">
                <a16:creationId xmlns:a16="http://schemas.microsoft.com/office/drawing/2014/main" xmlns="" id="{3C0773CF-B0C5-483C-BAF1-BFDCBEF08CEB}"/>
              </a:ext>
            </a:extLst>
          </p:cNvPr>
          <p:cNvSpPr txBox="1"/>
          <p:nvPr/>
        </p:nvSpPr>
        <p:spPr>
          <a:xfrm>
            <a:off x="3768599" y="2477821"/>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Identifier les </a:t>
            </a:r>
            <a:r>
              <a:rPr lang="fr-FR" sz="1200" b="1" dirty="0">
                <a:solidFill>
                  <a:srgbClr val="1C1C1C"/>
                </a:solidFill>
                <a:latin typeface="Arial" panose="020B0604020202020204"/>
              </a:rPr>
              <a:t>besoins en recrutement de ces entreprises </a:t>
            </a: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 </a:t>
            </a:r>
          </a:p>
        </p:txBody>
      </p:sp>
      <p:sp>
        <p:nvSpPr>
          <p:cNvPr id="15" name="ZoneTexte 14">
            <a:extLst>
              <a:ext uri="{FF2B5EF4-FFF2-40B4-BE49-F238E27FC236}">
                <a16:creationId xmlns:a16="http://schemas.microsoft.com/office/drawing/2014/main" xmlns="" id="{48418B1D-A6AC-401A-90E2-5FE168C7993A}"/>
              </a:ext>
            </a:extLst>
          </p:cNvPr>
          <p:cNvSpPr txBox="1"/>
          <p:nvPr/>
        </p:nvSpPr>
        <p:spPr>
          <a:xfrm>
            <a:off x="5658358" y="2496784"/>
            <a:ext cx="198063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dirty="0">
                <a:solidFill>
                  <a:srgbClr val="1C1C1C"/>
                </a:solidFill>
                <a:latin typeface="Arial" panose="020B0604020202020204"/>
              </a:rPr>
              <a:t>Proposer à l’entreprise de travailler sur le recrutement d’une PH </a:t>
            </a: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20" name="ZoneTexte 19">
            <a:extLst>
              <a:ext uri="{FF2B5EF4-FFF2-40B4-BE49-F238E27FC236}">
                <a16:creationId xmlns:a16="http://schemas.microsoft.com/office/drawing/2014/main" xmlns="" id="{67F43E00-12A7-40EE-911E-3B24F5880865}"/>
              </a:ext>
            </a:extLst>
          </p:cNvPr>
          <p:cNvSpPr txBox="1"/>
          <p:nvPr/>
        </p:nvSpPr>
        <p:spPr>
          <a:xfrm>
            <a:off x="9737298" y="2535549"/>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rPr>
              <a:t>Mise en œuvre Solution Formation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1" i="0"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16" name="ZoneTexte 15">
            <a:extLst>
              <a:ext uri="{FF2B5EF4-FFF2-40B4-BE49-F238E27FC236}">
                <a16:creationId xmlns:a16="http://schemas.microsoft.com/office/drawing/2014/main" xmlns="" id="{8BF2D2B4-994B-43F2-B1D4-6869EAB53E29}"/>
              </a:ext>
            </a:extLst>
          </p:cNvPr>
          <p:cNvSpPr txBox="1"/>
          <p:nvPr/>
        </p:nvSpPr>
        <p:spPr>
          <a:xfrm>
            <a:off x="3710690" y="4039444"/>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Concertation AKTO/Partenaires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Échanger sur les besoins en lien avec le public accompagné </a:t>
            </a:r>
          </a:p>
        </p:txBody>
      </p:sp>
      <p:sp>
        <p:nvSpPr>
          <p:cNvPr id="22" name="ZoneTexte 21">
            <a:extLst>
              <a:ext uri="{FF2B5EF4-FFF2-40B4-BE49-F238E27FC236}">
                <a16:creationId xmlns:a16="http://schemas.microsoft.com/office/drawing/2014/main" xmlns="" id="{12CAFF90-7F03-4703-9EDE-8D989EE85E79}"/>
              </a:ext>
            </a:extLst>
          </p:cNvPr>
          <p:cNvSpPr txBox="1"/>
          <p:nvPr/>
        </p:nvSpPr>
        <p:spPr>
          <a:xfrm>
            <a:off x="7860773" y="4099695"/>
            <a:ext cx="1711697"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a:solidFill>
                  <a:srgbClr val="1C1C1C"/>
                </a:solidFill>
                <a:latin typeface="Arial" panose="020B0604020202020204"/>
              </a:rPr>
              <a:t>Concertation sur la solution à proposer/</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a:solidFill>
                  <a:srgbClr val="1C1C1C"/>
                </a:solidFill>
                <a:latin typeface="Arial" panose="020B0604020202020204"/>
              </a:rPr>
              <a:t>Travaille sur le projet à proposer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i="1" dirty="0">
                <a:solidFill>
                  <a:srgbClr val="1C1C1C"/>
                </a:solidFill>
                <a:latin typeface="Arial" panose="020B0604020202020204"/>
              </a:rPr>
              <a:t> </a:t>
            </a:r>
            <a:endPar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endParaRPr>
          </a:p>
        </p:txBody>
      </p:sp>
      <p:sp>
        <p:nvSpPr>
          <p:cNvPr id="23" name="ZoneTexte 22">
            <a:extLst>
              <a:ext uri="{FF2B5EF4-FFF2-40B4-BE49-F238E27FC236}">
                <a16:creationId xmlns:a16="http://schemas.microsoft.com/office/drawing/2014/main" xmlns="" id="{5D816142-C23C-40A6-8712-177CFC943524}"/>
              </a:ext>
            </a:extLst>
          </p:cNvPr>
          <p:cNvSpPr txBox="1"/>
          <p:nvPr/>
        </p:nvSpPr>
        <p:spPr>
          <a:xfrm>
            <a:off x="5792827" y="4070953"/>
            <a:ext cx="1577228"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1" u="none" strike="noStrike" kern="1200" cap="none" spc="0" normalizeH="0" baseline="0" noProof="0" dirty="0">
                <a:ln>
                  <a:noFill/>
                </a:ln>
                <a:solidFill>
                  <a:srgbClr val="1C1C1C"/>
                </a:solidFill>
                <a:effectLst/>
                <a:uLnTx/>
                <a:uFillTx/>
                <a:latin typeface="Arial" panose="020B0604020202020204"/>
                <a:ea typeface="+mn-ea"/>
                <a:cs typeface="+mn-cs"/>
              </a:rPr>
              <a:t>Proposer l’ESCAPE GAME  professionnalisation/sensibilisation des entreprises concernées </a:t>
            </a:r>
          </a:p>
        </p:txBody>
      </p:sp>
      <p:sp>
        <p:nvSpPr>
          <p:cNvPr id="24" name="ZoneTexte 23">
            <a:extLst>
              <a:ext uri="{FF2B5EF4-FFF2-40B4-BE49-F238E27FC236}">
                <a16:creationId xmlns:a16="http://schemas.microsoft.com/office/drawing/2014/main" xmlns="" id="{B760F11D-DAE1-4CBB-A394-E6B72EB62E59}"/>
              </a:ext>
            </a:extLst>
          </p:cNvPr>
          <p:cNvSpPr txBox="1"/>
          <p:nvPr/>
        </p:nvSpPr>
        <p:spPr>
          <a:xfrm>
            <a:off x="7817057" y="2524175"/>
            <a:ext cx="1711697"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dirty="0">
                <a:solidFill>
                  <a:srgbClr val="1C1C1C"/>
                </a:solidFill>
                <a:latin typeface="Arial" panose="020B0604020202020204"/>
              </a:rPr>
              <a:t>Repérage des candidats </a:t>
            </a:r>
            <a:r>
              <a:rPr lang="fr-FR" sz="1200" dirty="0">
                <a:solidFill>
                  <a:srgbClr val="1C1C1C"/>
                </a:solidFill>
                <a:latin typeface="Arial" panose="020B0604020202020204"/>
              </a:rPr>
              <a:t>par les partenaires</a:t>
            </a:r>
            <a:endParaRPr kumimoji="0" lang="fr-FR" sz="1200" b="0" u="none" strike="noStrike" kern="1200" cap="none" spc="0" normalizeH="0" baseline="0" noProof="0" dirty="0">
              <a:ln>
                <a:noFill/>
              </a:ln>
              <a:solidFill>
                <a:srgbClr val="1C1C1C"/>
              </a:solidFill>
              <a:effectLst/>
              <a:uLnTx/>
              <a:uFillTx/>
              <a:latin typeface="Arial" panose="020B0604020202020204"/>
              <a:ea typeface="+mn-ea"/>
              <a:cs typeface="+mn-cs"/>
            </a:endParaRPr>
          </a:p>
        </p:txBody>
      </p:sp>
    </p:spTree>
    <p:extLst>
      <p:ext uri="{BB962C8B-B14F-4D97-AF65-F5344CB8AC3E}">
        <p14:creationId xmlns:p14="http://schemas.microsoft.com/office/powerpoint/2010/main" xmlns="" val="1139049998"/>
      </p:ext>
    </p:extLst>
  </p:cSld>
  <p:clrMapOvr>
    <a:masterClrMapping/>
  </p:clrMapOvr>
  <mc:AlternateContent xmlns:mc="http://schemas.openxmlformats.org/markup-compatibility/2006">
    <mc:Choice xmlns:p14="http://schemas.microsoft.com/office/powerpoint/2010/main" xmlns="" Requires="p14">
      <p:transition spd="med" p14:dur="700">
        <p:fade/>
      </p:transition>
    </mc:Choice>
    <mc:Fallback>
      <p:transition spd="med">
        <p:fade/>
      </p:transition>
    </mc:Fallback>
  </mc:AlternateContent>
</p:sld>
</file>

<file path=ppt/theme/theme1.xml><?xml version="1.0" encoding="utf-8"?>
<a:theme xmlns:a="http://schemas.openxmlformats.org/drawingml/2006/main" name="Thème Office">
  <a:themeElements>
    <a:clrScheme name="AKTO">
      <a:dk1>
        <a:srgbClr val="1C1C1C"/>
      </a:dk1>
      <a:lt1>
        <a:sysClr val="window" lastClr="FFFFFF"/>
      </a:lt1>
      <a:dk2>
        <a:srgbClr val="1D4851"/>
      </a:dk2>
      <a:lt2>
        <a:srgbClr val="00A79B"/>
      </a:lt2>
      <a:accent1>
        <a:srgbClr val="49F0B1"/>
      </a:accent1>
      <a:accent2>
        <a:srgbClr val="0048BE"/>
      </a:accent2>
      <a:accent3>
        <a:srgbClr val="001B9C"/>
      </a:accent3>
      <a:accent4>
        <a:srgbClr val="592B8F"/>
      </a:accent4>
      <a:accent5>
        <a:srgbClr val="FF708F"/>
      </a:accent5>
      <a:accent6>
        <a:srgbClr val="C93857"/>
      </a:accent6>
      <a:hlink>
        <a:srgbClr val="FFA807"/>
      </a:hlink>
      <a:folHlink>
        <a:srgbClr val="FF670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2_Thème Office">
  <a:themeElements>
    <a:clrScheme name="AKTO">
      <a:dk1>
        <a:srgbClr val="1C1C1C"/>
      </a:dk1>
      <a:lt1>
        <a:sysClr val="window" lastClr="FFFFFF"/>
      </a:lt1>
      <a:dk2>
        <a:srgbClr val="1D4851"/>
      </a:dk2>
      <a:lt2>
        <a:srgbClr val="00A79B"/>
      </a:lt2>
      <a:accent1>
        <a:srgbClr val="49F0B1"/>
      </a:accent1>
      <a:accent2>
        <a:srgbClr val="0048BE"/>
      </a:accent2>
      <a:accent3>
        <a:srgbClr val="001B9C"/>
      </a:accent3>
      <a:accent4>
        <a:srgbClr val="592B8F"/>
      </a:accent4>
      <a:accent5>
        <a:srgbClr val="FF708F"/>
      </a:accent5>
      <a:accent6>
        <a:srgbClr val="C93857"/>
      </a:accent6>
      <a:hlink>
        <a:srgbClr val="FFA807"/>
      </a:hlink>
      <a:folHlink>
        <a:srgbClr val="FF670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4_Thème Office">
  <a:themeElements>
    <a:clrScheme name="AKTO">
      <a:dk1>
        <a:srgbClr val="1C1C1C"/>
      </a:dk1>
      <a:lt1>
        <a:sysClr val="window" lastClr="FFFFFF"/>
      </a:lt1>
      <a:dk2>
        <a:srgbClr val="1D4851"/>
      </a:dk2>
      <a:lt2>
        <a:srgbClr val="00A79B"/>
      </a:lt2>
      <a:accent1>
        <a:srgbClr val="49F0B1"/>
      </a:accent1>
      <a:accent2>
        <a:srgbClr val="0048BE"/>
      </a:accent2>
      <a:accent3>
        <a:srgbClr val="001B9C"/>
      </a:accent3>
      <a:accent4>
        <a:srgbClr val="592B8F"/>
      </a:accent4>
      <a:accent5>
        <a:srgbClr val="FF708F"/>
      </a:accent5>
      <a:accent6>
        <a:srgbClr val="C93857"/>
      </a:accent6>
      <a:hlink>
        <a:srgbClr val="FFA807"/>
      </a:hlink>
      <a:folHlink>
        <a:srgbClr val="FF670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6_Thème Office">
  <a:themeElements>
    <a:clrScheme name="AKTO">
      <a:dk1>
        <a:srgbClr val="1C1C1C"/>
      </a:dk1>
      <a:lt1>
        <a:sysClr val="window" lastClr="FFFFFF"/>
      </a:lt1>
      <a:dk2>
        <a:srgbClr val="1D4851"/>
      </a:dk2>
      <a:lt2>
        <a:srgbClr val="00A79B"/>
      </a:lt2>
      <a:accent1>
        <a:srgbClr val="49F0B1"/>
      </a:accent1>
      <a:accent2>
        <a:srgbClr val="0048BE"/>
      </a:accent2>
      <a:accent3>
        <a:srgbClr val="001B9C"/>
      </a:accent3>
      <a:accent4>
        <a:srgbClr val="592B8F"/>
      </a:accent4>
      <a:accent5>
        <a:srgbClr val="FF708F"/>
      </a:accent5>
      <a:accent6>
        <a:srgbClr val="C93857"/>
      </a:accent6>
      <a:hlink>
        <a:srgbClr val="FFA807"/>
      </a:hlink>
      <a:folHlink>
        <a:srgbClr val="FF670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5.xml><?xml version="1.0" encoding="utf-8"?>
<a:theme xmlns:a="http://schemas.openxmlformats.org/drawingml/2006/main" name="1_Thème Office">
  <a:themeElements>
    <a:clrScheme name="AKTO">
      <a:dk1>
        <a:srgbClr val="1C1C1C"/>
      </a:dk1>
      <a:lt1>
        <a:sysClr val="window" lastClr="FFFFFF"/>
      </a:lt1>
      <a:dk2>
        <a:srgbClr val="1D4851"/>
      </a:dk2>
      <a:lt2>
        <a:srgbClr val="00A79B"/>
      </a:lt2>
      <a:accent1>
        <a:srgbClr val="49F0B1"/>
      </a:accent1>
      <a:accent2>
        <a:srgbClr val="0048BE"/>
      </a:accent2>
      <a:accent3>
        <a:srgbClr val="001B9C"/>
      </a:accent3>
      <a:accent4>
        <a:srgbClr val="592B8F"/>
      </a:accent4>
      <a:accent5>
        <a:srgbClr val="FF708F"/>
      </a:accent5>
      <a:accent6>
        <a:srgbClr val="C93857"/>
      </a:accent6>
      <a:hlink>
        <a:srgbClr val="FFA807"/>
      </a:hlink>
      <a:folHlink>
        <a:srgbClr val="FF6707"/>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6.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7.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A966840506EFBE4DACF5F93A381FC725" ma:contentTypeVersion="8" ma:contentTypeDescription="Crée un document." ma:contentTypeScope="" ma:versionID="c6aa0a267484128d07c14c2fa06f1e30">
  <xsd:schema xmlns:xsd="http://www.w3.org/2001/XMLSchema" xmlns:xs="http://www.w3.org/2001/XMLSchema" xmlns:p="http://schemas.microsoft.com/office/2006/metadata/properties" xmlns:ns3="d4f16a67-7f0b-45fd-adb7-81a6bb3ae1a1" targetNamespace="http://schemas.microsoft.com/office/2006/metadata/properties" ma:root="true" ma:fieldsID="736c45e326b4ccfac0b1e8a036a14fcf" ns3:_="">
    <xsd:import namespace="d4f16a67-7f0b-45fd-adb7-81a6bb3ae1a1"/>
    <xsd:element name="properties">
      <xsd:complexType>
        <xsd:sequence>
          <xsd:element name="documentManagement">
            <xsd:complexType>
              <xsd:all>
                <xsd:element ref="ns3:MediaServiceMetadata" minOccurs="0"/>
                <xsd:element ref="ns3:MediaServiceFastMetadata" minOccurs="0"/>
                <xsd:element ref="ns3:MediaServiceAutoTags" minOccurs="0"/>
                <xsd:element ref="ns3:MediaServiceDateTaken" minOccurs="0"/>
                <xsd:element ref="ns3:MediaServiceGenerationTime" minOccurs="0"/>
                <xsd:element ref="ns3:MediaServiceEventHashCode" minOccurs="0"/>
                <xsd:element ref="ns3:MediaServiceOCR"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4f16a67-7f0b-45fd-adb7-81a6bb3ae1a1" elementFormDefault="qualified">
    <xsd:import namespace="http://schemas.microsoft.com/office/2006/documentManagement/types"/>
    <xsd:import namespace="http://schemas.microsoft.com/office/infopath/2007/PartnerControls"/>
    <xsd:element name="MediaServiceMetadata" ma:index="8" nillable="true" ma:displayName="MediaServiceMetadata" ma:description="" ma:hidden="true" ma:internalName="MediaServiceMetadata" ma:readOnly="true">
      <xsd:simpleType>
        <xsd:restriction base="dms:Note"/>
      </xsd:simpleType>
    </xsd:element>
    <xsd:element name="MediaServiceFastMetadata" ma:index="9" nillable="true" ma:displayName="MediaServiceFastMetadata" ma:description="" ma:hidden="true" ma:internalName="MediaServiceFastMetadata" ma:readOnly="true">
      <xsd:simpleType>
        <xsd:restriction base="dms:Note"/>
      </xsd:simpleType>
    </xsd:element>
    <xsd:element name="MediaServiceAutoTags" ma:index="10" nillable="true" ma:displayName="MediaServiceAutoTags" ma:description="" ma:internalName="MediaServiceAutoTags" ma:readOnly="true">
      <xsd:simpleType>
        <xsd:restriction base="dms:Text"/>
      </xsd:simpleType>
    </xsd:element>
    <xsd:element name="MediaServiceDateTaken" ma:index="11" nillable="true" ma:displayName="MediaServiceDateTaken" ma:description="" ma:hidden="true" ma:internalName="MediaServiceDateTaken"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Location" ma:index="15"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Type de contenu"/>
        <xsd:element ref="dc:title" minOccurs="0" maxOccurs="1" ma:index="4" ma:displayName="Titr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3234103D-9B65-4AA7-A3D1-8C6387B7E17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4f16a67-7f0b-45fd-adb7-81a6bb3ae1a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EAE0D358-6F3E-4048-AEDD-0FD2D1EAD658}">
  <ds:schemaRefs>
    <ds:schemaRef ds:uri="http://schemas.microsoft.com/sharepoint/v3/contenttype/forms"/>
  </ds:schemaRefs>
</ds:datastoreItem>
</file>

<file path=customXml/itemProps3.xml><?xml version="1.0" encoding="utf-8"?>
<ds:datastoreItem xmlns:ds="http://schemas.openxmlformats.org/officeDocument/2006/customXml" ds:itemID="{ECC8830C-AA5D-4556-BCE5-CE5D35853FCF}">
  <ds:schemaRefs>
    <ds:schemaRef ds:uri="http://purl.org/dc/elements/1.1/"/>
    <ds:schemaRef ds:uri="http://schemas.microsoft.com/office/infopath/2007/PartnerControls"/>
    <ds:schemaRef ds:uri="d4f16a67-7f0b-45fd-adb7-81a6bb3ae1a1"/>
    <ds:schemaRef ds:uri="http://purl.org/dc/dcmitype/"/>
    <ds:schemaRef ds:uri="http://purl.org/dc/terms/"/>
    <ds:schemaRef ds:uri="http://schemas.microsoft.com/office/2006/documentManagement/types"/>
    <ds:schemaRef ds:uri="http://schemas.openxmlformats.org/package/2006/metadata/core-properties"/>
    <ds:schemaRef ds:uri="http://schemas.microsoft.com/office/2006/metadata/properties"/>
    <ds:schemaRef ds:uri="http://www.w3.org/XML/1998/namespace"/>
  </ds:schemaRefs>
</ds:datastoreItem>
</file>

<file path=docProps/CustomMKOP.xml><?xml version="1.0" encoding="utf-8"?>
<Properties xmlns="http://schemas.openxmlformats.org/officeDocument/2006/custom-properties" xmlns:vt="http://schemas.openxmlformats.org/officeDocument/2006/docPropsVTypes">
  <property fmtid="{D5CDD505-2E9C-101B-9397-08002B2CF9AE}" pid="2" name="MKProdID">
    <vt:lpwstr>ZMChrome</vt:lpwstr>
  </property>
  <property fmtid="{D5CDD505-2E9C-101B-9397-08002B2CF9AE}" pid="3" name="SizeBefore">
    <vt:lpwstr>11747841</vt:lpwstr>
  </property>
  <property fmtid="{D5CDD505-2E9C-101B-9397-08002B2CF9AE}" pid="4" name="OptimizationTime">
    <vt:lpwstr>20261006_1135</vt:lpwstr>
  </property>
</Properties>
</file>

<file path=docProps/app.xml><?xml version="1.0" encoding="utf-8"?>
<Properties xmlns="http://schemas.openxmlformats.org/officeDocument/2006/extended-properties" xmlns:vt="http://schemas.openxmlformats.org/officeDocument/2006/docPropsVTypes">
  <TotalTime>31139</TotalTime>
  <Words>4931</Words>
  <Application>Microsoft Office PowerPoint</Application>
  <PresentationFormat>Personnalisé</PresentationFormat>
  <Paragraphs>1037</Paragraphs>
  <Slides>43</Slides>
  <Notes>24</Notes>
  <HiddenSlides>0</HiddenSlides>
  <MMClips>0</MMClips>
  <ScaleCrop>false</ScaleCrop>
  <HeadingPairs>
    <vt:vector size="4" baseType="variant">
      <vt:variant>
        <vt:lpstr>Thème</vt:lpstr>
      </vt:variant>
      <vt:variant>
        <vt:i4>5</vt:i4>
      </vt:variant>
      <vt:variant>
        <vt:lpstr>Titres des diapositives</vt:lpstr>
      </vt:variant>
      <vt:variant>
        <vt:i4>43</vt:i4>
      </vt:variant>
    </vt:vector>
  </HeadingPairs>
  <TitlesOfParts>
    <vt:vector size="48" baseType="lpstr">
      <vt:lpstr>Thème Office</vt:lpstr>
      <vt:lpstr>2_Thème Office</vt:lpstr>
      <vt:lpstr>4_Thème Office</vt:lpstr>
      <vt:lpstr>6_Thème Office</vt:lpstr>
      <vt:lpstr>1_Thème Office</vt:lpstr>
      <vt:lpstr>BILAN 2021  PROJET REUSSI’TH</vt:lpstr>
      <vt:lpstr>BILAN 2021 REUSSI’TH </vt:lpstr>
      <vt:lpstr>1 </vt:lpstr>
      <vt:lpstr>Diapositive 4</vt:lpstr>
      <vt:lpstr>Diapositive 5</vt:lpstr>
      <vt:lpstr>Diapositive 6</vt:lpstr>
      <vt:lpstr>Diapositive 7</vt:lpstr>
      <vt:lpstr>Diapositive 8</vt:lpstr>
      <vt:lpstr>Diapositive 9</vt:lpstr>
      <vt:lpstr>Diapositive 10</vt:lpstr>
      <vt:lpstr>Diapositive 11</vt:lpstr>
      <vt:lpstr>Diapositive 12</vt:lpstr>
      <vt:lpstr>Diapositive 13</vt:lpstr>
      <vt:lpstr>PROJET REUSSI’TH   Les chiffres clés du projet</vt:lpstr>
      <vt:lpstr>Diapositive 15</vt:lpstr>
      <vt:lpstr>Diapositive 16</vt:lpstr>
      <vt:lpstr>2 </vt:lpstr>
      <vt:lpstr>Chiffres clés du partenariat</vt:lpstr>
      <vt:lpstr>Point d’avancement – Déploiement régional PACA Novembre 2021</vt:lpstr>
      <vt:lpstr>Point d’avancement – Déploiement régional PACA NOVEMBRE 2021  </vt:lpstr>
      <vt:lpstr>Chiffres clés du partenariat</vt:lpstr>
      <vt:lpstr>Point d’avancement – Déploiement régional Nouvelle Aquitaine Novembre 2021</vt:lpstr>
      <vt:lpstr>Point d’avancement – Déploiement régional Nouvelle Aquitaine Novembre 2021</vt:lpstr>
      <vt:lpstr>Point d’avancement – Déploiement régional Nouvelle Aquitaine Novembre 2021</vt:lpstr>
      <vt:lpstr>Chiffres clés du partenariat</vt:lpstr>
      <vt:lpstr>Diapositive 26</vt:lpstr>
      <vt:lpstr>Déploiement régional  Novembre 2021    </vt:lpstr>
      <vt:lpstr>Chiffres clés du partenariat</vt:lpstr>
      <vt:lpstr>Point d’avancement – Déploiement régional Normandie septembre 2021</vt:lpstr>
      <vt:lpstr>Point d’avancement – Déploiement régional Normandie septembre 2021</vt:lpstr>
      <vt:lpstr>3 </vt:lpstr>
      <vt:lpstr>Diapositive 32</vt:lpstr>
      <vt:lpstr>Diapositive 33</vt:lpstr>
      <vt:lpstr>Diapositive 34</vt:lpstr>
      <vt:lpstr>Diapositive 35</vt:lpstr>
      <vt:lpstr>Diapositive 36</vt:lpstr>
      <vt:lpstr>Diapositive 37</vt:lpstr>
      <vt:lpstr>4</vt:lpstr>
      <vt:lpstr>Diapositive 39</vt:lpstr>
      <vt:lpstr>Diapositive 40</vt:lpstr>
      <vt:lpstr>Diapositive 41</vt:lpstr>
      <vt:lpstr>Diapositive 42</vt:lpstr>
      <vt:lpstr>Diapositive 43</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GPEC T</dc:title>
  <dc:creator>Mélissa SANTOS</dc:creator>
  <cp:lastModifiedBy>003169</cp:lastModifiedBy>
  <cp:revision>427</cp:revision>
  <cp:lastPrinted>2020-10-13T09:17:20Z</cp:lastPrinted>
  <dcterms:created xsi:type="dcterms:W3CDTF">2020-03-18T08:27:25Z</dcterms:created>
  <dcterms:modified xsi:type="dcterms:W3CDTF">2026-10-05T08:17:26Z</dcterms:modified>
</cp:coreProperties>
</file>